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317" y="-82075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ТОВАРИШ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92060" y="33031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ОШВАТРИ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ШАЛАШ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7030" y="149595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АЛШАШ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СУМІШ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52871" y="189242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УСІШМ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АРКУШ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23749" y="374049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РШАКУ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МОВЧИШ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878375" y="1783028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ВЧМОИШ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409893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РШМА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79230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ШАФР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ДАРУЄШ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581618" y="378164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АРДУЄШ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2913791" y="5043530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ГУЛЯШ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2913790" y="504212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ЛГУШЯ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ФІНІШ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598992" y="5353140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ШФІНІ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КУЛІШ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ЛІШКУ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22C34240-470C-413C-A327-A6CBD16FE8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A3325D9-8D10-47EB-90CC-98AB8943B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088" y="396985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D315BE6-CBE3-4C2E-8148-4F515AD121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920" y="2322537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DD15B81F-D869-45FA-8348-3F4C7843E5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266" y="1850657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D56F371-F417-4A3D-AA89-5CB1B0A85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08" y="2107818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210634BF-B3B9-4CA5-8B51-449C4A611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98" y="3962757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06A669E5-2B2E-4EEC-B733-102CC5A8AE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77" y="3412558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7DB23A28-0DCA-4F4D-8FD6-78DFEF8BC3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532" y="414258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741D3C9D-8CDB-42FC-81B0-6E48EA4399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716" y="5771029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EF158FCD-7D91-464F-AA44-A25DA52D1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46" y="5326246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BAA69971-08C2-4725-915D-4AB4315F5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843" y="5641146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AE84F8BB-EFD3-4952-9820-2E29625DAC6A}"/>
</file>

<file path=customXml/itemProps2.xml><?xml version="1.0" encoding="utf-8"?>
<ds:datastoreItem xmlns:ds="http://schemas.openxmlformats.org/officeDocument/2006/customXml" ds:itemID="{4E4DC595-FAD2-4548-91C5-2D003CCBE515}"/>
</file>

<file path=customXml/itemProps3.xml><?xml version="1.0" encoding="utf-8"?>
<ds:datastoreItem xmlns:ds="http://schemas.openxmlformats.org/officeDocument/2006/customXml" ds:itemID="{0599AFD4-076A-425A-B721-EDA1F25C0FB8}"/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10</cp:revision>
  <dcterms:created xsi:type="dcterms:W3CDTF">2026-02-07T21:04:49Z</dcterms:created>
  <dcterms:modified xsi:type="dcterms:W3CDTF">2026-02-15T14:07:40Z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