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91" d="100"/>
          <a:sy n="91" d="100"/>
        </p:scale>
        <p:origin x="77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8130E-3F3A-4291-A689-1D9F79725A96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34AD8-A2D3-42B0-9311-8B4C4C4F6A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745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Можна спочатку пограти у гру «Асоціативний кущ» , а вже потім читати слова навпаки.</a:t>
            </a:r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2FFB6-C8A4-4FDA-9D68-F8C16F55A76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068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BF5D9-14AA-4622-8484-AA6019237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1608235-4CE2-4D7B-9257-0321A63BC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A6BF034-7FBE-4F09-9ADF-8B9F53FD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8EDCF82-6EFB-4A7C-9BEE-EAF91D685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4D72F63-4E6C-44C3-AB94-F193B49A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6584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2408A-36B3-4318-B7C2-FD0ECCAD5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6E014F9-E7A8-441E-BE26-3042AB256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2C8642-175C-49CF-8A4A-CB86F96A4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1896F3-ACB9-4D57-A94F-351C879DA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16F6B2-AB9B-4728-9CB5-B9133A76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382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3DC87D0-0253-4918-92AC-7FF367CCDF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BF4D47C-9270-489D-8F1A-5BE706C9C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FF2CF3-3074-4943-93EA-8828B902B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B112B8F-C45D-416E-AAA1-20B593A10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E077C00-2CFE-4EFE-A470-DC0A271A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154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300AD-E06E-4B26-817D-A72621D4E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86AAE8-FC07-417D-AC17-1067F0D51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6C2680-8A64-4077-B839-B62BAB4FA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111613-4830-4B8C-BC11-2C4F6639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AE0AC14-8C86-45DA-90A9-DEAAD9F3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496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0621C-F41C-42A9-B862-D011C780E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0DB8B37-D028-42A5-8A11-8E5694B9C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220AC1-3159-462E-A36D-F22C983BD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9A9E03-8118-4EEF-B693-3C4EA61AE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9D87FE-968F-4EE6-8173-47493DE61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337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32A620-B2BE-4B71-8740-DC34D78C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ACFC85-5273-4128-8780-4BC73C988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5A90E6-234C-44B3-86BE-385E7A779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FC5AE16-C37E-4F84-B207-B15F50014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E5031B8-09C9-42F6-B15F-E3FD5A1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0821C4D-065B-4195-8F2A-D887D988A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173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ECFD8-9228-4778-8FAF-17A910BF1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8A110D-E156-4A81-8F2C-08C0A5E11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475165-FE9F-4446-8348-9640A89CB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C4B638D-1766-42B5-9FDE-871F36AFC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2A2BEDB-F072-41B4-B791-C183338D55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BB1C793-2470-4396-9290-DC8BC08C5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24654A0-D5E6-4400-8E6A-BE5CA4E5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C4113A8-9435-4435-A25D-7BB821775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64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A4CEB-11DF-49B9-B13C-EA1834241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FBF71EF-4EBB-44E5-A8B7-1CDD44F2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297FC2A-B4F5-4C0E-BA51-D5B62B02C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1204723-51E2-49FF-9896-9EEB876A6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366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D900558-4198-45E2-A1B6-4DFD14A64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EB0CC96-A6FA-4891-9F5A-75ED69EF5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CFE9B6E-B0B1-47BB-AF86-043C2AF76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779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8D360-BE91-47D0-83B8-B773D06B4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2E7296-8AF4-4F24-9B37-E35F93E5A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30A4C72-84A6-4383-BCB5-73C5A822F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ADA3D2-F5AE-4BFE-97B0-1541091A8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A0184CB-97A2-4C90-B472-3FEB0BFB8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67B38BE-2B0B-4935-9BAC-AC87EB509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95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7CFA7D-B40B-425B-899C-FF5A1714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E8EE2B-939C-4D64-8B95-38C31549DF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3A02080-E78C-45FC-B087-42AEDA3B6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ACF18BD-A405-4180-B0F7-4FE1B8B0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DBCA15-F0C3-48A6-85A2-0603BA19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2A6E32-6E44-41D5-AF5A-ABB650BC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953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77638F-733E-43B3-9017-D3F57DAFE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9762E8F-E5A3-4A6C-A8AB-BA11EF4B1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8284A95-EE41-4155-9169-9C3EC6367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1B1D5-99A9-460C-B4D9-D89C49A5CFEA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DAFF67-ACFE-4E83-97C2-413E1A788A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FE7253A-6C00-43DD-B458-1ECA31105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936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8AF951-E0E0-400D-A4BC-B2A4738B5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37" y="0"/>
            <a:ext cx="12265337" cy="688511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B02834-A73F-FC19-21B1-651E7B6A6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/>
          <a:stretch/>
        </p:blipFill>
        <p:spPr>
          <a:xfrm>
            <a:off x="0" y="665105"/>
            <a:ext cx="8308206" cy="5221637"/>
          </a:xfrm>
          <a:prstGeom prst="rect">
            <a:avLst/>
          </a:prstGeom>
        </p:spPr>
      </p:pic>
      <p:sp>
        <p:nvSpPr>
          <p:cNvPr id="5" name="Блок-схема: вузол 4">
            <a:extLst>
              <a:ext uri="{FF2B5EF4-FFF2-40B4-BE49-F238E27FC236}">
                <a16:creationId xmlns:a16="http://schemas.microsoft.com/office/drawing/2014/main" id="{0E866F39-F60E-2A70-C449-52AADCAF0CEE}"/>
              </a:ext>
            </a:extLst>
          </p:cNvPr>
          <p:cNvSpPr/>
          <p:nvPr/>
        </p:nvSpPr>
        <p:spPr>
          <a:xfrm>
            <a:off x="286161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О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1" name="Блок-схема: вузол 20">
            <a:extLst>
              <a:ext uri="{FF2B5EF4-FFF2-40B4-BE49-F238E27FC236}">
                <a16:creationId xmlns:a16="http://schemas.microsoft.com/office/drawing/2014/main" id="{7BEAFEFA-9817-BB6B-CAC0-B5540216042F}"/>
              </a:ext>
            </a:extLst>
          </p:cNvPr>
          <p:cNvSpPr/>
          <p:nvPr/>
        </p:nvSpPr>
        <p:spPr>
          <a:xfrm>
            <a:off x="1072672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Б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2" name="Блок-схема: вузол 21">
            <a:extLst>
              <a:ext uri="{FF2B5EF4-FFF2-40B4-BE49-F238E27FC236}">
                <a16:creationId xmlns:a16="http://schemas.microsoft.com/office/drawing/2014/main" id="{4198626E-154D-9B01-A8FB-BDB3AEA60157}"/>
              </a:ext>
            </a:extLst>
          </p:cNvPr>
          <p:cNvSpPr/>
          <p:nvPr/>
        </p:nvSpPr>
        <p:spPr>
          <a:xfrm>
            <a:off x="1865882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Р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3" name="Блок-схема: вузол 22">
            <a:extLst>
              <a:ext uri="{FF2B5EF4-FFF2-40B4-BE49-F238E27FC236}">
                <a16:creationId xmlns:a16="http://schemas.microsoft.com/office/drawing/2014/main" id="{AC638F9D-3C95-FEE3-4020-FD020572A19F}"/>
              </a:ext>
            </a:extLst>
          </p:cNvPr>
          <p:cNvSpPr/>
          <p:nvPr/>
        </p:nvSpPr>
        <p:spPr>
          <a:xfrm>
            <a:off x="2652393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Ч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4" name="Блок-схема: вузол 23">
            <a:extLst>
              <a:ext uri="{FF2B5EF4-FFF2-40B4-BE49-F238E27FC236}">
                <a16:creationId xmlns:a16="http://schemas.microsoft.com/office/drawing/2014/main" id="{9007522A-D350-3F8B-2F52-F69F33CB00CF}"/>
              </a:ext>
            </a:extLst>
          </p:cNvPr>
          <p:cNvSpPr/>
          <p:nvPr/>
        </p:nvSpPr>
        <p:spPr>
          <a:xfrm>
            <a:off x="3456308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С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5" name="Блок-схема: вузол 24">
            <a:extLst>
              <a:ext uri="{FF2B5EF4-FFF2-40B4-BE49-F238E27FC236}">
                <a16:creationId xmlns:a16="http://schemas.microsoft.com/office/drawing/2014/main" id="{3A982235-613A-98EC-78DE-57B43906C8E3}"/>
              </a:ext>
            </a:extLst>
          </p:cNvPr>
          <p:cNvSpPr/>
          <p:nvPr/>
        </p:nvSpPr>
        <p:spPr>
          <a:xfrm>
            <a:off x="4242819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Ф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6" name="Блок-схема: вузол 25">
            <a:extLst>
              <a:ext uri="{FF2B5EF4-FFF2-40B4-BE49-F238E27FC236}">
                <a16:creationId xmlns:a16="http://schemas.microsoft.com/office/drawing/2014/main" id="{BD5F2839-FE52-3E8E-4FA8-80C58E71EF11}"/>
              </a:ext>
            </a:extLst>
          </p:cNvPr>
          <p:cNvSpPr/>
          <p:nvPr/>
        </p:nvSpPr>
        <p:spPr>
          <a:xfrm>
            <a:off x="5027288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7" name="Блок-схема: вузол 26">
            <a:extLst>
              <a:ext uri="{FF2B5EF4-FFF2-40B4-BE49-F238E27FC236}">
                <a16:creationId xmlns:a16="http://schemas.microsoft.com/office/drawing/2014/main" id="{B3528574-7DDB-E184-4195-41E8FAE50C31}"/>
              </a:ext>
            </a:extLst>
          </p:cNvPr>
          <p:cNvSpPr/>
          <p:nvPr/>
        </p:nvSpPr>
        <p:spPr>
          <a:xfrm>
            <a:off x="5813799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Р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8" name="Блок-схема: вузол 27">
            <a:extLst>
              <a:ext uri="{FF2B5EF4-FFF2-40B4-BE49-F238E27FC236}">
                <a16:creationId xmlns:a16="http://schemas.microsoft.com/office/drawing/2014/main" id="{05B3789D-9B30-4B9E-6821-3AD58C28C629}"/>
              </a:ext>
            </a:extLst>
          </p:cNvPr>
          <p:cNvSpPr/>
          <p:nvPr/>
        </p:nvSpPr>
        <p:spPr>
          <a:xfrm>
            <a:off x="6620814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Ш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9" name="Блок-схема: вузол 28">
            <a:extLst>
              <a:ext uri="{FF2B5EF4-FFF2-40B4-BE49-F238E27FC236}">
                <a16:creationId xmlns:a16="http://schemas.microsoft.com/office/drawing/2014/main" id="{BC6FD127-40D6-FF1C-6D6C-9D1D6BD5F607}"/>
              </a:ext>
            </a:extLst>
          </p:cNvPr>
          <p:cNvSpPr/>
          <p:nvPr/>
        </p:nvSpPr>
        <p:spPr>
          <a:xfrm>
            <a:off x="7407325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0" name="Блок-схема: вузол 29">
            <a:extLst>
              <a:ext uri="{FF2B5EF4-FFF2-40B4-BE49-F238E27FC236}">
                <a16:creationId xmlns:a16="http://schemas.microsoft.com/office/drawing/2014/main" id="{86081B68-C998-DA78-66C1-CC6CB1BB92FC}"/>
              </a:ext>
            </a:extLst>
          </p:cNvPr>
          <p:cNvSpPr/>
          <p:nvPr/>
        </p:nvSpPr>
        <p:spPr>
          <a:xfrm>
            <a:off x="286161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Р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1" name="Блок-схема: вузол 30">
            <a:extLst>
              <a:ext uri="{FF2B5EF4-FFF2-40B4-BE49-F238E27FC236}">
                <a16:creationId xmlns:a16="http://schemas.microsoft.com/office/drawing/2014/main" id="{BFA65BB8-3AB2-C083-F7B3-8FB51E6396D6}"/>
              </a:ext>
            </a:extLst>
          </p:cNvPr>
          <p:cNvSpPr/>
          <p:nvPr/>
        </p:nvSpPr>
        <p:spPr>
          <a:xfrm>
            <a:off x="1072672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Т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2" name="Блок-схема: вузол 31">
            <a:extLst>
              <a:ext uri="{FF2B5EF4-FFF2-40B4-BE49-F238E27FC236}">
                <a16:creationId xmlns:a16="http://schemas.microsoft.com/office/drawing/2014/main" id="{7669EA2A-1742-E375-4B84-E2F3F5192B3B}"/>
              </a:ext>
            </a:extLst>
          </p:cNvPr>
          <p:cNvSpPr/>
          <p:nvPr/>
        </p:nvSpPr>
        <p:spPr>
          <a:xfrm>
            <a:off x="1865882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О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3" name="Блок-схема: вузол 32">
            <a:extLst>
              <a:ext uri="{FF2B5EF4-FFF2-40B4-BE49-F238E27FC236}">
                <a16:creationId xmlns:a16="http://schemas.microsoft.com/office/drawing/2014/main" id="{3A478FE5-DD39-C08F-D499-B3FCE85E9635}"/>
              </a:ext>
            </a:extLst>
          </p:cNvPr>
          <p:cNvSpPr/>
          <p:nvPr/>
        </p:nvSpPr>
        <p:spPr>
          <a:xfrm>
            <a:off x="2652393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В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4" name="Блок-схема: вузол 33">
            <a:extLst>
              <a:ext uri="{FF2B5EF4-FFF2-40B4-BE49-F238E27FC236}">
                <a16:creationId xmlns:a16="http://schemas.microsoft.com/office/drawing/2014/main" id="{0FF34375-34EB-1681-8FD9-C9489BA110DA}"/>
              </a:ext>
            </a:extLst>
          </p:cNvPr>
          <p:cNvSpPr/>
          <p:nvPr/>
        </p:nvSpPr>
        <p:spPr>
          <a:xfrm>
            <a:off x="3456308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5" name="Блок-схема: вузол 34">
            <a:extLst>
              <a:ext uri="{FF2B5EF4-FFF2-40B4-BE49-F238E27FC236}">
                <a16:creationId xmlns:a16="http://schemas.microsoft.com/office/drawing/2014/main" id="{6ECD00CA-0076-5C40-A425-B222178ACC78}"/>
              </a:ext>
            </a:extLst>
          </p:cNvPr>
          <p:cNvSpPr/>
          <p:nvPr/>
        </p:nvSpPr>
        <p:spPr>
          <a:xfrm>
            <a:off x="4242819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Р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6" name="Блок-схема: вузол 35">
            <a:extLst>
              <a:ext uri="{FF2B5EF4-FFF2-40B4-BE49-F238E27FC236}">
                <a16:creationId xmlns:a16="http://schemas.microsoft.com/office/drawing/2014/main" id="{F0EBAF4D-322C-F5C5-FB65-F731C8E147E8}"/>
              </a:ext>
            </a:extLst>
          </p:cNvPr>
          <p:cNvSpPr/>
          <p:nvPr/>
        </p:nvSpPr>
        <p:spPr>
          <a:xfrm>
            <a:off x="5027288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И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7" name="Блок-схема: вузол 36">
            <a:extLst>
              <a:ext uri="{FF2B5EF4-FFF2-40B4-BE49-F238E27FC236}">
                <a16:creationId xmlns:a16="http://schemas.microsoft.com/office/drawing/2014/main" id="{A2C48FD3-5E87-4FD9-CA36-55DB3325BE9B}"/>
              </a:ext>
            </a:extLst>
          </p:cNvPr>
          <p:cNvSpPr/>
          <p:nvPr/>
        </p:nvSpPr>
        <p:spPr>
          <a:xfrm>
            <a:off x="5813799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Ш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8" name="Блок-схема: вузол 37">
            <a:extLst>
              <a:ext uri="{FF2B5EF4-FFF2-40B4-BE49-F238E27FC236}">
                <a16:creationId xmlns:a16="http://schemas.microsoft.com/office/drawing/2014/main" id="{8ACD0248-8B2E-D574-654D-B6A5AA83FBEB}"/>
              </a:ext>
            </a:extLst>
          </p:cNvPr>
          <p:cNvSpPr/>
          <p:nvPr/>
        </p:nvSpPr>
        <p:spPr>
          <a:xfrm>
            <a:off x="6620814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М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9" name="Блок-схема: вузол 38">
            <a:extLst>
              <a:ext uri="{FF2B5EF4-FFF2-40B4-BE49-F238E27FC236}">
                <a16:creationId xmlns:a16="http://schemas.microsoft.com/office/drawing/2014/main" id="{8F90FAC7-D5E5-9FEF-EF0B-0C5E86B5A9A9}"/>
              </a:ext>
            </a:extLst>
          </p:cNvPr>
          <p:cNvSpPr/>
          <p:nvPr/>
        </p:nvSpPr>
        <p:spPr>
          <a:xfrm>
            <a:off x="7407325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0" name="Блок-схема: вузол 39">
            <a:extLst>
              <a:ext uri="{FF2B5EF4-FFF2-40B4-BE49-F238E27FC236}">
                <a16:creationId xmlns:a16="http://schemas.microsoft.com/office/drawing/2014/main" id="{D5B4007C-54C2-B3AA-0D16-24EF6CD079F8}"/>
              </a:ext>
            </a:extLst>
          </p:cNvPr>
          <p:cNvSpPr/>
          <p:nvPr/>
        </p:nvSpPr>
        <p:spPr>
          <a:xfrm>
            <a:off x="293590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1" name="Блок-схема: вузол 40">
            <a:extLst>
              <a:ext uri="{FF2B5EF4-FFF2-40B4-BE49-F238E27FC236}">
                <a16:creationId xmlns:a16="http://schemas.microsoft.com/office/drawing/2014/main" id="{E87B9684-7721-FECD-2ECA-A52F28936E71}"/>
              </a:ext>
            </a:extLst>
          </p:cNvPr>
          <p:cNvSpPr/>
          <p:nvPr/>
        </p:nvSpPr>
        <p:spPr>
          <a:xfrm>
            <a:off x="1080101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С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2" name="Блок-схема: вузол 41">
            <a:extLst>
              <a:ext uri="{FF2B5EF4-FFF2-40B4-BE49-F238E27FC236}">
                <a16:creationId xmlns:a16="http://schemas.microsoft.com/office/drawing/2014/main" id="{D0925462-99BC-D0B8-AE91-D5289B3C4ECB}"/>
              </a:ext>
            </a:extLst>
          </p:cNvPr>
          <p:cNvSpPr/>
          <p:nvPr/>
        </p:nvSpPr>
        <p:spPr>
          <a:xfrm>
            <a:off x="1873311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Р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3" name="Блок-схема: вузол 42">
            <a:extLst>
              <a:ext uri="{FF2B5EF4-FFF2-40B4-BE49-F238E27FC236}">
                <a16:creationId xmlns:a16="http://schemas.microsoft.com/office/drawing/2014/main" id="{94A30952-823E-F8FA-5195-DDAB51A4FB81}"/>
              </a:ext>
            </a:extLst>
          </p:cNvPr>
          <p:cNvSpPr/>
          <p:nvPr/>
        </p:nvSpPr>
        <p:spPr>
          <a:xfrm>
            <a:off x="2659822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З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4" name="Блок-схема: вузол 43">
            <a:extLst>
              <a:ext uri="{FF2B5EF4-FFF2-40B4-BE49-F238E27FC236}">
                <a16:creationId xmlns:a16="http://schemas.microsoft.com/office/drawing/2014/main" id="{E9138CF5-57B5-A9B8-62B0-425CF9FC3660}"/>
              </a:ext>
            </a:extLst>
          </p:cNvPr>
          <p:cNvSpPr/>
          <p:nvPr/>
        </p:nvSpPr>
        <p:spPr>
          <a:xfrm>
            <a:off x="3463737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Р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5" name="Блок-схема: вузол 44">
            <a:extLst>
              <a:ext uri="{FF2B5EF4-FFF2-40B4-BE49-F238E27FC236}">
                <a16:creationId xmlns:a16="http://schemas.microsoft.com/office/drawing/2014/main" id="{A93194A9-F994-DABB-45E8-ACBBE0D90D64}"/>
              </a:ext>
            </a:extLst>
          </p:cNvPr>
          <p:cNvSpPr/>
          <p:nvPr/>
        </p:nvSpPr>
        <p:spPr>
          <a:xfrm>
            <a:off x="4250248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Д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6" name="Блок-схема: вузол 45">
            <a:extLst>
              <a:ext uri="{FF2B5EF4-FFF2-40B4-BE49-F238E27FC236}">
                <a16:creationId xmlns:a16="http://schemas.microsoft.com/office/drawing/2014/main" id="{A67C4490-E5EA-3F6D-F943-0E4CFB9312A9}"/>
              </a:ext>
            </a:extLst>
          </p:cNvPr>
          <p:cNvSpPr/>
          <p:nvPr/>
        </p:nvSpPr>
        <p:spPr>
          <a:xfrm>
            <a:off x="5034717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У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7" name="Блок-схема: вузол 46">
            <a:extLst>
              <a:ext uri="{FF2B5EF4-FFF2-40B4-BE49-F238E27FC236}">
                <a16:creationId xmlns:a16="http://schemas.microsoft.com/office/drawing/2014/main" id="{89F27E7F-FBE7-10DD-0DE9-4013C453B574}"/>
              </a:ext>
            </a:extLst>
          </p:cNvPr>
          <p:cNvSpPr/>
          <p:nvPr/>
        </p:nvSpPr>
        <p:spPr>
          <a:xfrm>
            <a:off x="5821228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Ш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8" name="Блок-схема: вузол 47">
            <a:extLst>
              <a:ext uri="{FF2B5EF4-FFF2-40B4-BE49-F238E27FC236}">
                <a16:creationId xmlns:a16="http://schemas.microsoft.com/office/drawing/2014/main" id="{0A528EE1-CF18-1C19-696C-DED0125B39AE}"/>
              </a:ext>
            </a:extLst>
          </p:cNvPr>
          <p:cNvSpPr/>
          <p:nvPr/>
        </p:nvSpPr>
        <p:spPr>
          <a:xfrm>
            <a:off x="6628243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Д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9" name="Блок-схема: вузол 48">
            <a:extLst>
              <a:ext uri="{FF2B5EF4-FFF2-40B4-BE49-F238E27FC236}">
                <a16:creationId xmlns:a16="http://schemas.microsoft.com/office/drawing/2014/main" id="{9C31FCE7-343E-B88E-E038-3B5E0FD36F02}"/>
              </a:ext>
            </a:extLst>
          </p:cNvPr>
          <p:cNvSpPr/>
          <p:nvPr/>
        </p:nvSpPr>
        <p:spPr>
          <a:xfrm>
            <a:off x="7414754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Т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0" name="Блок-схема: вузол 49">
            <a:extLst>
              <a:ext uri="{FF2B5EF4-FFF2-40B4-BE49-F238E27FC236}">
                <a16:creationId xmlns:a16="http://schemas.microsoft.com/office/drawing/2014/main" id="{8FA5394A-88B6-332C-2850-5377AF2847BC}"/>
              </a:ext>
            </a:extLst>
          </p:cNvPr>
          <p:cNvSpPr/>
          <p:nvPr/>
        </p:nvSpPr>
        <p:spPr>
          <a:xfrm>
            <a:off x="286161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М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1" name="Блок-схема: вузол 50">
            <a:extLst>
              <a:ext uri="{FF2B5EF4-FFF2-40B4-BE49-F238E27FC236}">
                <a16:creationId xmlns:a16="http://schemas.microsoft.com/office/drawing/2014/main" id="{332540C6-540B-0931-D085-6C6983F10789}"/>
              </a:ext>
            </a:extLst>
          </p:cNvPr>
          <p:cNvSpPr/>
          <p:nvPr/>
        </p:nvSpPr>
        <p:spPr>
          <a:xfrm>
            <a:off x="1072672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У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2" name="Блок-схема: вузол 51">
            <a:extLst>
              <a:ext uri="{FF2B5EF4-FFF2-40B4-BE49-F238E27FC236}">
                <a16:creationId xmlns:a16="http://schemas.microsoft.com/office/drawing/2014/main" id="{D52C1F4D-A8E0-717E-0122-5475E778A503}"/>
              </a:ext>
            </a:extLst>
          </p:cNvPr>
          <p:cNvSpPr/>
          <p:nvPr/>
        </p:nvSpPr>
        <p:spPr>
          <a:xfrm>
            <a:off x="1865882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К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3" name="Блок-схема: вузол 52">
            <a:extLst>
              <a:ext uri="{FF2B5EF4-FFF2-40B4-BE49-F238E27FC236}">
                <a16:creationId xmlns:a16="http://schemas.microsoft.com/office/drawing/2014/main" id="{F3297FB4-CA7D-FF7D-2E62-7C5E573F4449}"/>
              </a:ext>
            </a:extLst>
          </p:cNvPr>
          <p:cNvSpPr/>
          <p:nvPr/>
        </p:nvSpPr>
        <p:spPr>
          <a:xfrm>
            <a:off x="2652393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В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4" name="Блок-схема: вузол 53">
            <a:extLst>
              <a:ext uri="{FF2B5EF4-FFF2-40B4-BE49-F238E27FC236}">
                <a16:creationId xmlns:a16="http://schemas.microsoft.com/office/drawing/2014/main" id="{FF775552-B39D-409C-6234-2601EA4413D0}"/>
              </a:ext>
            </a:extLst>
          </p:cNvPr>
          <p:cNvSpPr/>
          <p:nvPr/>
        </p:nvSpPr>
        <p:spPr>
          <a:xfrm>
            <a:off x="3456308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І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5" name="Блок-схема: вузол 54">
            <a:extLst>
              <a:ext uri="{FF2B5EF4-FFF2-40B4-BE49-F238E27FC236}">
                <a16:creationId xmlns:a16="http://schemas.microsoft.com/office/drawing/2014/main" id="{81BA5DED-53FE-E902-915F-E5D26EA09328}"/>
              </a:ext>
            </a:extLst>
          </p:cNvPr>
          <p:cNvSpPr/>
          <p:nvPr/>
        </p:nvSpPr>
        <p:spPr>
          <a:xfrm>
            <a:off x="4242819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Р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6" name="Блок-схема: вузол 55">
            <a:extLst>
              <a:ext uri="{FF2B5EF4-FFF2-40B4-BE49-F238E27FC236}">
                <a16:creationId xmlns:a16="http://schemas.microsoft.com/office/drawing/2014/main" id="{DD53E665-F952-DD19-E895-9E86DE3ADBFE}"/>
              </a:ext>
            </a:extLst>
          </p:cNvPr>
          <p:cNvSpPr/>
          <p:nvPr/>
        </p:nvSpPr>
        <p:spPr>
          <a:xfrm>
            <a:off x="5027288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Ш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7" name="Блок-схема: вузол 56">
            <a:extLst>
              <a:ext uri="{FF2B5EF4-FFF2-40B4-BE49-F238E27FC236}">
                <a16:creationId xmlns:a16="http://schemas.microsoft.com/office/drawing/2014/main" id="{E1786652-4FDC-DFD2-C924-1EEDD1505EE5}"/>
              </a:ext>
            </a:extLst>
          </p:cNvPr>
          <p:cNvSpPr/>
          <p:nvPr/>
        </p:nvSpPr>
        <p:spPr>
          <a:xfrm>
            <a:off x="5813799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Д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8" name="Блок-схема: вузол 57">
            <a:extLst>
              <a:ext uri="{FF2B5EF4-FFF2-40B4-BE49-F238E27FC236}">
                <a16:creationId xmlns:a16="http://schemas.microsoft.com/office/drawing/2014/main" id="{4EFE2770-5AAA-A107-3C79-7542508F5B04}"/>
              </a:ext>
            </a:extLst>
          </p:cNvPr>
          <p:cNvSpPr/>
          <p:nvPr/>
        </p:nvSpPr>
        <p:spPr>
          <a:xfrm>
            <a:off x="6620814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9" name="Блок-схема: вузол 58">
            <a:extLst>
              <a:ext uri="{FF2B5EF4-FFF2-40B4-BE49-F238E27FC236}">
                <a16:creationId xmlns:a16="http://schemas.microsoft.com/office/drawing/2014/main" id="{A40655A6-4659-F208-4F35-C8562148ADCF}"/>
              </a:ext>
            </a:extLst>
          </p:cNvPr>
          <p:cNvSpPr/>
          <p:nvPr/>
        </p:nvSpPr>
        <p:spPr>
          <a:xfrm>
            <a:off x="7407325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Ш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0" name="Блок-схема: вузол 59">
            <a:extLst>
              <a:ext uri="{FF2B5EF4-FFF2-40B4-BE49-F238E27FC236}">
                <a16:creationId xmlns:a16="http://schemas.microsoft.com/office/drawing/2014/main" id="{4B1D8019-573C-9976-DFDC-46F4C3F6A792}"/>
              </a:ext>
            </a:extLst>
          </p:cNvPr>
          <p:cNvSpPr/>
          <p:nvPr/>
        </p:nvSpPr>
        <p:spPr>
          <a:xfrm>
            <a:off x="286161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Г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1" name="Блок-схема: вузол 60">
            <a:extLst>
              <a:ext uri="{FF2B5EF4-FFF2-40B4-BE49-F238E27FC236}">
                <a16:creationId xmlns:a16="http://schemas.microsoft.com/office/drawing/2014/main" id="{4AA53896-7C5C-430D-F6BB-EA4C87E306A6}"/>
              </a:ext>
            </a:extLst>
          </p:cNvPr>
          <p:cNvSpPr/>
          <p:nvPr/>
        </p:nvSpPr>
        <p:spPr>
          <a:xfrm>
            <a:off x="1072672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Л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2" name="Блок-схема: вузол 61">
            <a:extLst>
              <a:ext uri="{FF2B5EF4-FFF2-40B4-BE49-F238E27FC236}">
                <a16:creationId xmlns:a16="http://schemas.microsoft.com/office/drawing/2014/main" id="{FDFA0EC1-3837-FF54-2DC2-2756ED0CAFA9}"/>
              </a:ext>
            </a:extLst>
          </p:cNvPr>
          <p:cNvSpPr/>
          <p:nvPr/>
        </p:nvSpPr>
        <p:spPr>
          <a:xfrm>
            <a:off x="1865882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3" name="Блок-схема: вузол 62">
            <a:extLst>
              <a:ext uri="{FF2B5EF4-FFF2-40B4-BE49-F238E27FC236}">
                <a16:creationId xmlns:a16="http://schemas.microsoft.com/office/drawing/2014/main" id="{FB141201-A0C0-5CD6-7087-2E95BC6CC1C3}"/>
              </a:ext>
            </a:extLst>
          </p:cNvPr>
          <p:cNvSpPr/>
          <p:nvPr/>
        </p:nvSpPr>
        <p:spPr>
          <a:xfrm>
            <a:off x="2652393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Г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4" name="Блок-схема: вузол 63">
            <a:extLst>
              <a:ext uri="{FF2B5EF4-FFF2-40B4-BE49-F238E27FC236}">
                <a16:creationId xmlns:a16="http://schemas.microsoft.com/office/drawing/2014/main" id="{B890A83B-7DB5-616D-8DF8-D2665BAABDF5}"/>
              </a:ext>
            </a:extLst>
          </p:cNvPr>
          <p:cNvSpPr/>
          <p:nvPr/>
        </p:nvSpPr>
        <p:spPr>
          <a:xfrm>
            <a:off x="3456308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У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5" name="Блок-схема: вузол 64">
            <a:extLst>
              <a:ext uri="{FF2B5EF4-FFF2-40B4-BE49-F238E27FC236}">
                <a16:creationId xmlns:a16="http://schemas.microsoft.com/office/drawing/2014/main" id="{B85DB976-47D1-7EF6-26E2-442304FEFE83}"/>
              </a:ext>
            </a:extLst>
          </p:cNvPr>
          <p:cNvSpPr/>
          <p:nvPr/>
        </p:nvSpPr>
        <p:spPr>
          <a:xfrm>
            <a:off x="4242819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6" name="Блок-схема: вузол 65">
            <a:extLst>
              <a:ext uri="{FF2B5EF4-FFF2-40B4-BE49-F238E27FC236}">
                <a16:creationId xmlns:a16="http://schemas.microsoft.com/office/drawing/2014/main" id="{D87DEDD9-E790-B98C-72ED-15388FA6F315}"/>
              </a:ext>
            </a:extLst>
          </p:cNvPr>
          <p:cNvSpPr/>
          <p:nvPr/>
        </p:nvSpPr>
        <p:spPr>
          <a:xfrm>
            <a:off x="5027288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Ш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7" name="Блок-схема: вузол 66">
            <a:extLst>
              <a:ext uri="{FF2B5EF4-FFF2-40B4-BE49-F238E27FC236}">
                <a16:creationId xmlns:a16="http://schemas.microsoft.com/office/drawing/2014/main" id="{8BD51997-4373-8DED-BFF3-2DA51C3EE7A5}"/>
              </a:ext>
            </a:extLst>
          </p:cNvPr>
          <p:cNvSpPr/>
          <p:nvPr/>
        </p:nvSpPr>
        <p:spPr>
          <a:xfrm>
            <a:off x="5813799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Т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8" name="Блок-схема: вузол 67">
            <a:extLst>
              <a:ext uri="{FF2B5EF4-FFF2-40B4-BE49-F238E27FC236}">
                <a16:creationId xmlns:a16="http://schemas.microsoft.com/office/drawing/2014/main" id="{AC60E3CE-F305-FE39-0A2C-3C1D7C8C3E60}"/>
              </a:ext>
            </a:extLst>
          </p:cNvPr>
          <p:cNvSpPr/>
          <p:nvPr/>
        </p:nvSpPr>
        <p:spPr>
          <a:xfrm>
            <a:off x="6620814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В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9" name="Блок-схема: вузол 68">
            <a:extLst>
              <a:ext uri="{FF2B5EF4-FFF2-40B4-BE49-F238E27FC236}">
                <a16:creationId xmlns:a16="http://schemas.microsoft.com/office/drawing/2014/main" id="{8FF129CC-6FBE-50A8-653C-333AAB1CC579}"/>
              </a:ext>
            </a:extLst>
          </p:cNvPr>
          <p:cNvSpPr/>
          <p:nvPr/>
        </p:nvSpPr>
        <p:spPr>
          <a:xfrm>
            <a:off x="7407325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О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0" name="Блок-схема: вузол 69">
            <a:extLst>
              <a:ext uri="{FF2B5EF4-FFF2-40B4-BE49-F238E27FC236}">
                <a16:creationId xmlns:a16="http://schemas.microsoft.com/office/drawing/2014/main" id="{F1EAC3A6-1C15-DCD0-F84C-2C4B1F0C583A}"/>
              </a:ext>
            </a:extLst>
          </p:cNvPr>
          <p:cNvSpPr/>
          <p:nvPr/>
        </p:nvSpPr>
        <p:spPr>
          <a:xfrm>
            <a:off x="286161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Н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1" name="Блок-схема: вузол 70">
            <a:extLst>
              <a:ext uri="{FF2B5EF4-FFF2-40B4-BE49-F238E27FC236}">
                <a16:creationId xmlns:a16="http://schemas.microsoft.com/office/drawing/2014/main" id="{EB5FA550-D602-F167-1775-485B503DDB92}"/>
              </a:ext>
            </a:extLst>
          </p:cNvPr>
          <p:cNvSpPr/>
          <p:nvPr/>
        </p:nvSpPr>
        <p:spPr>
          <a:xfrm>
            <a:off x="1072672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О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2" name="Блок-схема: вузол 71">
            <a:extLst>
              <a:ext uri="{FF2B5EF4-FFF2-40B4-BE49-F238E27FC236}">
                <a16:creationId xmlns:a16="http://schemas.microsoft.com/office/drawing/2014/main" id="{E0F544A7-3BAE-B77D-A91E-D4AD99B344C7}"/>
              </a:ext>
            </a:extLst>
          </p:cNvPr>
          <p:cNvSpPr/>
          <p:nvPr/>
        </p:nvSpPr>
        <p:spPr>
          <a:xfrm>
            <a:off x="1865882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Ч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3" name="Блок-схема: вузол 72">
            <a:extLst>
              <a:ext uri="{FF2B5EF4-FFF2-40B4-BE49-F238E27FC236}">
                <a16:creationId xmlns:a16="http://schemas.microsoft.com/office/drawing/2014/main" id="{DBC39277-A0E4-DF6B-7AFB-6D9B5848144D}"/>
              </a:ext>
            </a:extLst>
          </p:cNvPr>
          <p:cNvSpPr/>
          <p:nvPr/>
        </p:nvSpPr>
        <p:spPr>
          <a:xfrm>
            <a:off x="2652393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И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4" name="Блок-схема: вузол 73">
            <a:extLst>
              <a:ext uri="{FF2B5EF4-FFF2-40B4-BE49-F238E27FC236}">
                <a16:creationId xmlns:a16="http://schemas.microsoft.com/office/drawing/2014/main" id="{6DFE1D16-48AF-19C0-79AC-A2C26D562CEC}"/>
              </a:ext>
            </a:extLst>
          </p:cNvPr>
          <p:cNvSpPr/>
          <p:nvPr/>
        </p:nvSpPr>
        <p:spPr>
          <a:xfrm>
            <a:off x="3456308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Т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5" name="Блок-схема: вузол 74">
            <a:extLst>
              <a:ext uri="{FF2B5EF4-FFF2-40B4-BE49-F238E27FC236}">
                <a16:creationId xmlns:a16="http://schemas.microsoft.com/office/drawing/2014/main" id="{F443BA5F-02DA-2329-3DFE-9660F6447404}"/>
              </a:ext>
            </a:extLst>
          </p:cNvPr>
          <p:cNvSpPr/>
          <p:nvPr/>
        </p:nvSpPr>
        <p:spPr>
          <a:xfrm>
            <a:off x="4242819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6" name="Блок-схема: вузол 75">
            <a:extLst>
              <a:ext uri="{FF2B5EF4-FFF2-40B4-BE49-F238E27FC236}">
                <a16:creationId xmlns:a16="http://schemas.microsoft.com/office/drawing/2014/main" id="{AED75818-B54E-ABB1-0EE5-61D8A41A9190}"/>
              </a:ext>
            </a:extLst>
          </p:cNvPr>
          <p:cNvSpPr/>
          <p:nvPr/>
        </p:nvSpPr>
        <p:spPr>
          <a:xfrm>
            <a:off x="5027288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Є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7" name="Блок-схема: вузол 76">
            <a:extLst>
              <a:ext uri="{FF2B5EF4-FFF2-40B4-BE49-F238E27FC236}">
                <a16:creationId xmlns:a16="http://schemas.microsoft.com/office/drawing/2014/main" id="{4DB26BA6-C3E1-2A52-953F-C092ED64E99C}"/>
              </a:ext>
            </a:extLst>
          </p:cNvPr>
          <p:cNvSpPr/>
          <p:nvPr/>
        </p:nvSpPr>
        <p:spPr>
          <a:xfrm>
            <a:off x="5813799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Ш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8" name="Блок-схема: вузол 77">
            <a:extLst>
              <a:ext uri="{FF2B5EF4-FFF2-40B4-BE49-F238E27FC236}">
                <a16:creationId xmlns:a16="http://schemas.microsoft.com/office/drawing/2014/main" id="{FBBF7606-DEB6-C11C-2E64-9145A002E788}"/>
              </a:ext>
            </a:extLst>
          </p:cNvPr>
          <p:cNvSpPr/>
          <p:nvPr/>
        </p:nvSpPr>
        <p:spPr>
          <a:xfrm>
            <a:off x="6620814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О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9" name="Блок-схема: вузол 78">
            <a:extLst>
              <a:ext uri="{FF2B5EF4-FFF2-40B4-BE49-F238E27FC236}">
                <a16:creationId xmlns:a16="http://schemas.microsoft.com/office/drawing/2014/main" id="{D9A9AAD4-DC0D-83D2-6A1A-8F42D990C427}"/>
              </a:ext>
            </a:extLst>
          </p:cNvPr>
          <p:cNvSpPr/>
          <p:nvPr/>
        </p:nvSpPr>
        <p:spPr>
          <a:xfrm>
            <a:off x="7407325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Р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960F2254-BA5A-98E5-EB06-C1D7FEE1DF48}"/>
              </a:ext>
            </a:extLst>
          </p:cNvPr>
          <p:cNvGrpSpPr/>
          <p:nvPr/>
        </p:nvGrpSpPr>
        <p:grpSpPr>
          <a:xfrm>
            <a:off x="8746717" y="2038127"/>
            <a:ext cx="2247527" cy="605587"/>
            <a:chOff x="8808394" y="-5003897"/>
            <a:chExt cx="3245186" cy="6613873"/>
          </a:xfrm>
        </p:grpSpPr>
        <p:sp>
          <p:nvSpPr>
            <p:cNvPr id="81" name="Прямокутник: округлені кути 80">
              <a:extLst>
                <a:ext uri="{FF2B5EF4-FFF2-40B4-BE49-F238E27FC236}">
                  <a16:creationId xmlns:a16="http://schemas.microsoft.com/office/drawing/2014/main" id="{A8AEAD39-7D4E-B2F4-C463-A03BF0CB036C}"/>
                </a:ext>
              </a:extLst>
            </p:cNvPr>
            <p:cNvSpPr/>
            <p:nvPr/>
          </p:nvSpPr>
          <p:spPr>
            <a:xfrm>
              <a:off x="8808394" y="-5003897"/>
              <a:ext cx="3245186" cy="6613873"/>
            </a:xfrm>
            <a:prstGeom prst="roundRect">
              <a:avLst/>
            </a:prstGeom>
            <a:solidFill>
              <a:srgbClr val="FF66FF">
                <a:alpha val="49804"/>
              </a:srgbClr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2400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0B94ED9-F80E-2599-538A-7C2D5F920D00}"/>
                </a:ext>
              </a:extLst>
            </p:cNvPr>
            <p:cNvSpPr txBox="1"/>
            <p:nvPr/>
          </p:nvSpPr>
          <p:spPr>
            <a:xfrm>
              <a:off x="8842505" y="-4143278"/>
              <a:ext cx="3211075" cy="5042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ТОВАРИШ</a:t>
              </a:r>
              <a:endParaRPr lang="ru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cxnSp>
        <p:nvCxnSpPr>
          <p:cNvPr id="84" name="Пряма сполучна лінія 83">
            <a:extLst>
              <a:ext uri="{FF2B5EF4-FFF2-40B4-BE49-F238E27FC236}">
                <a16:creationId xmlns:a16="http://schemas.microsoft.com/office/drawing/2014/main" id="{96E48088-C349-C90B-675E-2EED37572EB4}"/>
              </a:ext>
            </a:extLst>
          </p:cNvPr>
          <p:cNvCxnSpPr>
            <a:cxnSpLocks/>
          </p:cNvCxnSpPr>
          <p:nvPr/>
        </p:nvCxnSpPr>
        <p:spPr>
          <a:xfrm>
            <a:off x="8770341" y="2339982"/>
            <a:ext cx="2223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Групувати 85">
            <a:extLst>
              <a:ext uri="{FF2B5EF4-FFF2-40B4-BE49-F238E27FC236}">
                <a16:creationId xmlns:a16="http://schemas.microsoft.com/office/drawing/2014/main" id="{DD17FADE-2DF5-FFA7-7EAD-893B432D526B}"/>
              </a:ext>
            </a:extLst>
          </p:cNvPr>
          <p:cNvGrpSpPr/>
          <p:nvPr/>
        </p:nvGrpSpPr>
        <p:grpSpPr>
          <a:xfrm>
            <a:off x="8746717" y="2814890"/>
            <a:ext cx="2247527" cy="605587"/>
            <a:chOff x="8808394" y="-5003897"/>
            <a:chExt cx="3245186" cy="6613873"/>
          </a:xfrm>
        </p:grpSpPr>
        <p:sp>
          <p:nvSpPr>
            <p:cNvPr id="87" name="Прямокутник: округлені кути 86">
              <a:extLst>
                <a:ext uri="{FF2B5EF4-FFF2-40B4-BE49-F238E27FC236}">
                  <a16:creationId xmlns:a16="http://schemas.microsoft.com/office/drawing/2014/main" id="{88B0E04B-234B-25B1-5474-75CA47BA42CC}"/>
                </a:ext>
              </a:extLst>
            </p:cNvPr>
            <p:cNvSpPr/>
            <p:nvPr/>
          </p:nvSpPr>
          <p:spPr>
            <a:xfrm>
              <a:off x="8808394" y="-5003897"/>
              <a:ext cx="3245186" cy="6613873"/>
            </a:xfrm>
            <a:prstGeom prst="roundRect">
              <a:avLst/>
            </a:prstGeom>
            <a:solidFill>
              <a:srgbClr val="FF66FF">
                <a:alpha val="49804"/>
              </a:srgbClr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24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7516869-4F28-BEB8-B077-15EBFF4EC21F}"/>
                </a:ext>
              </a:extLst>
            </p:cNvPr>
            <p:cNvSpPr txBox="1"/>
            <p:nvPr/>
          </p:nvSpPr>
          <p:spPr>
            <a:xfrm>
              <a:off x="8842505" y="-4143281"/>
              <a:ext cx="3211075" cy="4118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ФАРШ</a:t>
              </a:r>
              <a:endParaRPr lang="ru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0" name="Групувати 89">
            <a:extLst>
              <a:ext uri="{FF2B5EF4-FFF2-40B4-BE49-F238E27FC236}">
                <a16:creationId xmlns:a16="http://schemas.microsoft.com/office/drawing/2014/main" id="{CFA934B1-C190-D0BB-E4CF-358374FC9A3A}"/>
              </a:ext>
            </a:extLst>
          </p:cNvPr>
          <p:cNvGrpSpPr/>
          <p:nvPr/>
        </p:nvGrpSpPr>
        <p:grpSpPr>
          <a:xfrm>
            <a:off x="8746717" y="3591653"/>
            <a:ext cx="2247527" cy="605587"/>
            <a:chOff x="8808394" y="-5003897"/>
            <a:chExt cx="3245186" cy="6613873"/>
          </a:xfrm>
        </p:grpSpPr>
        <p:sp>
          <p:nvSpPr>
            <p:cNvPr id="91" name="Прямокутник: округлені кути 90">
              <a:extLst>
                <a:ext uri="{FF2B5EF4-FFF2-40B4-BE49-F238E27FC236}">
                  <a16:creationId xmlns:a16="http://schemas.microsoft.com/office/drawing/2014/main" id="{68CFAC48-B75D-70F2-8A1B-6FF4BDCBD053}"/>
                </a:ext>
              </a:extLst>
            </p:cNvPr>
            <p:cNvSpPr/>
            <p:nvPr/>
          </p:nvSpPr>
          <p:spPr>
            <a:xfrm>
              <a:off x="8808394" y="-5003897"/>
              <a:ext cx="3245186" cy="6613873"/>
            </a:xfrm>
            <a:prstGeom prst="roundRect">
              <a:avLst/>
            </a:prstGeom>
            <a:solidFill>
              <a:srgbClr val="FF66FF">
                <a:alpha val="49804"/>
              </a:srgbClr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2400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B6A858E-83B7-3E17-CE7F-D02491366BD9}"/>
                </a:ext>
              </a:extLst>
            </p:cNvPr>
            <p:cNvSpPr txBox="1"/>
            <p:nvPr/>
          </p:nvSpPr>
          <p:spPr>
            <a:xfrm>
              <a:off x="8842505" y="-4143281"/>
              <a:ext cx="3211075" cy="4118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ДУШ</a:t>
              </a:r>
              <a:endParaRPr lang="ru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cxnSp>
        <p:nvCxnSpPr>
          <p:cNvPr id="93" name="Пряма сполучна лінія 92">
            <a:extLst>
              <a:ext uri="{FF2B5EF4-FFF2-40B4-BE49-F238E27FC236}">
                <a16:creationId xmlns:a16="http://schemas.microsoft.com/office/drawing/2014/main" id="{1F32BB85-ED6B-739F-F9DF-2CB16E161436}"/>
              </a:ext>
            </a:extLst>
          </p:cNvPr>
          <p:cNvCxnSpPr>
            <a:cxnSpLocks/>
          </p:cNvCxnSpPr>
          <p:nvPr/>
        </p:nvCxnSpPr>
        <p:spPr>
          <a:xfrm>
            <a:off x="8770341" y="3873502"/>
            <a:ext cx="2223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Групувати 93">
            <a:extLst>
              <a:ext uri="{FF2B5EF4-FFF2-40B4-BE49-F238E27FC236}">
                <a16:creationId xmlns:a16="http://schemas.microsoft.com/office/drawing/2014/main" id="{FF0BCEAA-8BEC-C940-7707-B0752393420B}"/>
              </a:ext>
            </a:extLst>
          </p:cNvPr>
          <p:cNvGrpSpPr/>
          <p:nvPr/>
        </p:nvGrpSpPr>
        <p:grpSpPr>
          <a:xfrm>
            <a:off x="8746717" y="4368416"/>
            <a:ext cx="2247527" cy="605587"/>
            <a:chOff x="8808394" y="-5003897"/>
            <a:chExt cx="3245186" cy="6613873"/>
          </a:xfrm>
        </p:grpSpPr>
        <p:sp>
          <p:nvSpPr>
            <p:cNvPr id="95" name="Прямокутник: округлені кути 94">
              <a:extLst>
                <a:ext uri="{FF2B5EF4-FFF2-40B4-BE49-F238E27FC236}">
                  <a16:creationId xmlns:a16="http://schemas.microsoft.com/office/drawing/2014/main" id="{68C19CAE-FE7F-89DD-A47C-61DCDF752701}"/>
                </a:ext>
              </a:extLst>
            </p:cNvPr>
            <p:cNvSpPr/>
            <p:nvPr/>
          </p:nvSpPr>
          <p:spPr>
            <a:xfrm>
              <a:off x="8808394" y="-5003897"/>
              <a:ext cx="3245186" cy="6613873"/>
            </a:xfrm>
            <a:prstGeom prst="roundRect">
              <a:avLst/>
            </a:prstGeom>
            <a:solidFill>
              <a:srgbClr val="FF66FF">
                <a:alpha val="49804"/>
              </a:srgbClr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2400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0F9FB3B-F78B-96EE-843F-12A080369D71}"/>
                </a:ext>
              </a:extLst>
            </p:cNvPr>
            <p:cNvSpPr txBox="1"/>
            <p:nvPr/>
          </p:nvSpPr>
          <p:spPr>
            <a:xfrm>
              <a:off x="8842505" y="-4143278"/>
              <a:ext cx="3211075" cy="5042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ГУАШ</a:t>
              </a:r>
              <a:endParaRPr lang="ru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cxnSp>
        <p:nvCxnSpPr>
          <p:cNvPr id="97" name="Пряма сполучна лінія 96">
            <a:extLst>
              <a:ext uri="{FF2B5EF4-FFF2-40B4-BE49-F238E27FC236}">
                <a16:creationId xmlns:a16="http://schemas.microsoft.com/office/drawing/2014/main" id="{F06D965B-44C1-7C4B-6FB1-2C1C71A156C1}"/>
              </a:ext>
            </a:extLst>
          </p:cNvPr>
          <p:cNvCxnSpPr>
            <a:cxnSpLocks/>
          </p:cNvCxnSpPr>
          <p:nvPr/>
        </p:nvCxnSpPr>
        <p:spPr>
          <a:xfrm>
            <a:off x="8746717" y="4671209"/>
            <a:ext cx="2223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Групувати 97">
            <a:extLst>
              <a:ext uri="{FF2B5EF4-FFF2-40B4-BE49-F238E27FC236}">
                <a16:creationId xmlns:a16="http://schemas.microsoft.com/office/drawing/2014/main" id="{E8342C13-F7F4-098E-7AF8-ADCC29C98E0D}"/>
              </a:ext>
            </a:extLst>
          </p:cNvPr>
          <p:cNvGrpSpPr/>
          <p:nvPr/>
        </p:nvGrpSpPr>
        <p:grpSpPr>
          <a:xfrm>
            <a:off x="8746717" y="5145179"/>
            <a:ext cx="2247527" cy="605587"/>
            <a:chOff x="8808394" y="-5003897"/>
            <a:chExt cx="3245186" cy="6613873"/>
          </a:xfrm>
        </p:grpSpPr>
        <p:sp>
          <p:nvSpPr>
            <p:cNvPr id="99" name="Прямокутник: округлені кути 98">
              <a:extLst>
                <a:ext uri="{FF2B5EF4-FFF2-40B4-BE49-F238E27FC236}">
                  <a16:creationId xmlns:a16="http://schemas.microsoft.com/office/drawing/2014/main" id="{DE5243C2-FFC5-DCE4-B2D4-35DF93F4ED1D}"/>
                </a:ext>
              </a:extLst>
            </p:cNvPr>
            <p:cNvSpPr/>
            <p:nvPr/>
          </p:nvSpPr>
          <p:spPr>
            <a:xfrm>
              <a:off x="8808394" y="-5003897"/>
              <a:ext cx="3245186" cy="6613873"/>
            </a:xfrm>
            <a:prstGeom prst="roundRect">
              <a:avLst/>
            </a:prstGeom>
            <a:solidFill>
              <a:srgbClr val="FF66FF">
                <a:alpha val="49804"/>
              </a:srgbClr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2400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98A6369-3B11-B250-700D-9C4A355FD2B0}"/>
                </a:ext>
              </a:extLst>
            </p:cNvPr>
            <p:cNvSpPr txBox="1"/>
            <p:nvPr/>
          </p:nvSpPr>
          <p:spPr>
            <a:xfrm>
              <a:off x="8842505" y="-4143278"/>
              <a:ext cx="3211075" cy="5042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ЧИТАЄШ</a:t>
              </a:r>
              <a:endParaRPr lang="ru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cxnSp>
        <p:nvCxnSpPr>
          <p:cNvPr id="101" name="Пряма сполучна лінія 100">
            <a:extLst>
              <a:ext uri="{FF2B5EF4-FFF2-40B4-BE49-F238E27FC236}">
                <a16:creationId xmlns:a16="http://schemas.microsoft.com/office/drawing/2014/main" id="{DB5FAEA6-226C-93FC-EAB1-3DB8F89CCC67}"/>
              </a:ext>
            </a:extLst>
          </p:cNvPr>
          <p:cNvCxnSpPr>
            <a:cxnSpLocks/>
          </p:cNvCxnSpPr>
          <p:nvPr/>
        </p:nvCxnSpPr>
        <p:spPr>
          <a:xfrm>
            <a:off x="8746716" y="5447972"/>
            <a:ext cx="2223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Групувати 101">
            <a:extLst>
              <a:ext uri="{FF2B5EF4-FFF2-40B4-BE49-F238E27FC236}">
                <a16:creationId xmlns:a16="http://schemas.microsoft.com/office/drawing/2014/main" id="{8F91E340-307E-A9B5-EBF6-096FD717B21A}"/>
              </a:ext>
            </a:extLst>
          </p:cNvPr>
          <p:cNvGrpSpPr/>
          <p:nvPr/>
        </p:nvGrpSpPr>
        <p:grpSpPr>
          <a:xfrm>
            <a:off x="8746717" y="5921940"/>
            <a:ext cx="2247527" cy="605587"/>
            <a:chOff x="8808394" y="-5003897"/>
            <a:chExt cx="3245186" cy="6613873"/>
          </a:xfrm>
        </p:grpSpPr>
        <p:sp>
          <p:nvSpPr>
            <p:cNvPr id="103" name="Прямокутник: округлені кути 102">
              <a:extLst>
                <a:ext uri="{FF2B5EF4-FFF2-40B4-BE49-F238E27FC236}">
                  <a16:creationId xmlns:a16="http://schemas.microsoft.com/office/drawing/2014/main" id="{2050BD3E-6598-B789-A0AC-0E684D8BD8E9}"/>
                </a:ext>
              </a:extLst>
            </p:cNvPr>
            <p:cNvSpPr/>
            <p:nvPr/>
          </p:nvSpPr>
          <p:spPr>
            <a:xfrm>
              <a:off x="8808394" y="-5003897"/>
              <a:ext cx="3245186" cy="6613873"/>
            </a:xfrm>
            <a:prstGeom prst="roundRect">
              <a:avLst/>
            </a:prstGeom>
            <a:solidFill>
              <a:srgbClr val="FF66FF">
                <a:alpha val="49804"/>
              </a:srgbClr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2400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264A115-FFC6-42A6-40B0-AD4B5148AD2E}"/>
                </a:ext>
              </a:extLst>
            </p:cNvPr>
            <p:cNvSpPr txBox="1"/>
            <p:nvPr/>
          </p:nvSpPr>
          <p:spPr>
            <a:xfrm>
              <a:off x="8842505" y="-4143278"/>
              <a:ext cx="3211075" cy="5042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ВІРШ</a:t>
              </a:r>
              <a:endParaRPr lang="ru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cxnSp>
        <p:nvCxnSpPr>
          <p:cNvPr id="105" name="Пряма сполучна лінія 104">
            <a:extLst>
              <a:ext uri="{FF2B5EF4-FFF2-40B4-BE49-F238E27FC236}">
                <a16:creationId xmlns:a16="http://schemas.microsoft.com/office/drawing/2014/main" id="{705FA6FD-3D54-3720-B147-B511E3E574A5}"/>
              </a:ext>
            </a:extLst>
          </p:cNvPr>
          <p:cNvCxnSpPr>
            <a:cxnSpLocks/>
          </p:cNvCxnSpPr>
          <p:nvPr/>
        </p:nvCxnSpPr>
        <p:spPr>
          <a:xfrm>
            <a:off x="8746716" y="6192895"/>
            <a:ext cx="2223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 сполучна лінія 88">
            <a:extLst>
              <a:ext uri="{FF2B5EF4-FFF2-40B4-BE49-F238E27FC236}">
                <a16:creationId xmlns:a16="http://schemas.microsoft.com/office/drawing/2014/main" id="{3D0D9C3C-58A5-E96F-C505-D914B7376A0C}"/>
              </a:ext>
            </a:extLst>
          </p:cNvPr>
          <p:cNvCxnSpPr>
            <a:cxnSpLocks/>
          </p:cNvCxnSpPr>
          <p:nvPr/>
        </p:nvCxnSpPr>
        <p:spPr>
          <a:xfrm>
            <a:off x="8770341" y="3111253"/>
            <a:ext cx="2223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5B2075F0-9E5C-4A53-A155-0989E0AFFA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7" y="6128056"/>
            <a:ext cx="550502" cy="476377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66D92674-AA76-48A8-83BF-7C02C37122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438" y="971258"/>
            <a:ext cx="4346682" cy="434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1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2.96296E-6 L -1.66667E-6 -0.07222 " pathEditMode="relative" rAng="0" ptsTypes="AA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2.96296E-6 L 1.66667E-6 -0.07222 " pathEditMode="relative" rAng="0" ptsTypes="AA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-2.96296E-6 L 4.58333E-6 -0.07222 " pathEditMode="relative" rAng="0" ptsTypes="AA">
                                      <p:cBhvr>
                                        <p:cTn id="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-2.96296E-6 L -2.29167E-6 -0.07222 " pathEditMode="relative" rAng="0" ptsTypes="AA">
                                      <p:cBhvr>
                                        <p:cTn id="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2.96296E-6 L 3.33333E-6 -0.07222 " pathEditMode="relative" rAng="0" ptsTypes="AA">
                                      <p:cBhvr>
                                        <p:cTn id="7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2.22222E-6 L 1.66667E-6 -0.07222 " pathEditMode="relative" rAng="0" ptsTypes="AA">
                                      <p:cBhvr>
                                        <p:cTn id="8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-2.22222E-6 L 4.58333E-6 -0.07222 " pathEditMode="relative" rAng="0" ptsTypes="AA">
                                      <p:cBhvr>
                                        <p:cTn id="9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-2.22222E-6 L -2.29167E-6 -0.07222 " pathEditMode="relative" rAng="0" ptsTypes="AA">
                                      <p:cBhvr>
                                        <p:cTn id="10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2.22222E-6 L 3.33333E-6 -0.07222 " pathEditMode="relative" rAng="0" ptsTypes="AA">
                                      <p:cBhvr>
                                        <p:cTn id="1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3.7037E-7 L 4.58333E-6 -0.07222 " pathEditMode="relative" rAng="0" ptsTypes="AA">
                                      <p:cBhvr>
                                        <p:cTn id="1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3.7037E-7 L 1.66667E-6 -0.07222 " pathEditMode="relative" rAng="0" ptsTypes="AA">
                                      <p:cBhvr>
                                        <p:cTn id="1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3.7037E-7 L -1.66667E-6 -0.07222 " pathEditMode="relative" rAng="0" ptsTypes="AA">
                                      <p:cBhvr>
                                        <p:cTn id="1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0 L 6.25E-7 -0.07222 " pathEditMode="relative" rAng="0" ptsTypes="AA">
                                      <p:cBhvr>
                                        <p:cTn id="1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3.7037E-7 L 2.5E-6 -0.07222 " pathEditMode="relative" rAng="0" ptsTypes="AA">
                                      <p:cBhvr>
                                        <p:cTn id="15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0 L -3.54167E-6 -0.07222 " pathEditMode="relative" rAng="0" ptsTypes="AA">
                                      <p:cBhvr>
                                        <p:cTn id="1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0 L 3.33333E-6 -0.07222 " pathEditMode="relative" rAng="0" ptsTypes="AA">
                                      <p:cBhvr>
                                        <p:cTn id="17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0 L -2.29167E-6 -0.07222 " pathEditMode="relative" rAng="0" ptsTypes="AA">
                                      <p:cBhvr>
                                        <p:cTn id="1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0 L 1.66667E-6 -0.07222 " pathEditMode="relative" rAng="0" ptsTypes="AA">
                                      <p:cBhvr>
                                        <p:cTn id="19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0 L 4.58333E-6 -0.07222 " pathEditMode="relative" rAng="0" ptsTypes="AA">
                                      <p:cBhvr>
                                        <p:cTn id="20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0 L -1.66667E-6 -0.07222 " pathEditMode="relative" rAng="0" ptsTypes="AA">
                                      <p:cBhvr>
                                        <p:cTn id="2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1.48148E-6 L 3.54167E-6 -0.07222 " pathEditMode="relative" rAng="0" ptsTypes="AA">
                                      <p:cBhvr>
                                        <p:cTn id="2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6.25E-7 -0.07222 " pathEditMode="relative" rAng="0" ptsTypes="AA">
                                      <p:cBhvr>
                                        <p:cTn id="2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1.48148E-6 L -2.5E-6 -0.07222 " pathEditMode="relative" rAng="0" ptsTypes="AA">
                                      <p:cBhvr>
                                        <p:cTn id="2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1.85185E-6 L 3.33333E-6 -0.07222 " pathEditMode="relative" rAng="0" ptsTypes="AA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-1.85185E-6 L -2.29167E-6 -0.07222 " pathEditMode="relative" rAng="0" ptsTypes="AA">
                                      <p:cBhvr>
                                        <p:cTn id="2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-1.85185E-6 L 4.58333E-6 -0.07222 " pathEditMode="relative" rAng="0" ptsTypes="AA">
                                      <p:cBhvr>
                                        <p:cTn id="26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1.85185E-6 L 1.66667E-6 -0.07222 " pathEditMode="relative" rAng="0" ptsTypes="AA">
                                      <p:cBhvr>
                                        <p:cTn id="27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7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2.96296E-6 L 3.33333E-6 -0.07222 " pathEditMode="relative" rAng="0" ptsTypes="AA">
                                      <p:cBhvr>
                                        <p:cTn id="30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0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5" grpId="0" animBg="1"/>
      <p:bldP spid="46" grpId="0" animBg="1"/>
      <p:bldP spid="47" grpId="0" animBg="1"/>
      <p:bldP spid="53" grpId="0" animBg="1"/>
      <p:bldP spid="54" grpId="0" animBg="1"/>
      <p:bldP spid="55" grpId="0" animBg="1"/>
      <p:bldP spid="56" grpId="0" animBg="1"/>
      <p:bldP spid="63" grpId="0" animBg="1"/>
      <p:bldP spid="64" grpId="0" animBg="1"/>
      <p:bldP spid="65" grpId="0" animBg="1"/>
      <p:bldP spid="66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4B1BC22-5635-4CAD-88B9-CF1437BB1A93}"/>
</file>

<file path=customXml/itemProps2.xml><?xml version="1.0" encoding="utf-8"?>
<ds:datastoreItem xmlns:ds="http://schemas.openxmlformats.org/officeDocument/2006/customXml" ds:itemID="{50743754-3972-427E-B01E-F87732AF4B9E}"/>
</file>

<file path=customXml/itemProps3.xml><?xml version="1.0" encoding="utf-8"?>
<ds:datastoreItem xmlns:ds="http://schemas.openxmlformats.org/officeDocument/2006/customXml" ds:itemID="{8598B524-91FA-47A8-B172-A54712BF5752}"/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84</Words>
  <Application>Microsoft Office PowerPoint</Application>
  <PresentationFormat>Широкий екран</PresentationFormat>
  <Paragraphs>68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8</cp:revision>
  <dcterms:created xsi:type="dcterms:W3CDTF">2026-02-12T13:38:58Z</dcterms:created>
  <dcterms:modified xsi:type="dcterms:W3CDTF">2026-02-15T13:54:33Z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