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3" d="100"/>
          <a:sy n="53" d="100"/>
        </p:scale>
        <p:origin x="720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130E-3F3A-4291-A689-1D9F79725A96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4AD8-A2D3-42B0-9311-8B4C4C4F6A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Можна спочатку пограти у гру «Асоціативний кущ» , а вже потім читати слова навпаки.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F5D9-14AA-4622-8484-AA601923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608235-4CE2-4D7B-9257-0321A63B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BF034-7FBE-4F09-9ADF-8B9F53FD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DCF82-6EFB-4A7C-9BEE-EAF91D68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2F63-4E6C-44C3-AB94-F193B49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408A-36B3-4318-B7C2-FD0ECCA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014F9-E7A8-441E-BE26-3042AB25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C8642-175C-49CF-8A4A-CB86F96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896F3-ACB9-4D57-A94F-351C879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16F6B2-AB9B-4728-9CB5-B9133A76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DC87D0-0253-4918-92AC-7FF367CC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4D47C-9270-489D-8F1A-5BE706C9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FF2CF3-3074-4943-93EA-8828B90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2B8F-C45D-416E-AAA1-20B593A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077C00-2CFE-4EFE-A470-DC0A27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00AD-E06E-4B26-817D-A72621D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6AAE8-FC07-417D-AC17-1067F0D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6C2680-8A64-4077-B839-B62BAB4F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11613-4830-4B8C-BC11-2C4F663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0AC14-8C86-45DA-90A9-DEAAD9F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0621C-F41C-42A9-B862-D011C780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DB8B37-D028-42A5-8A11-8E5694B9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20AC1-3159-462E-A36D-F22C983B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9A9E03-8118-4EEF-B693-3C4EA61A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D87FE-968F-4EE6-8173-47493DE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A620-B2BE-4B71-8740-DC34D78C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CFC85-5273-4128-8780-4BC73C98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5A90E6-234C-44B3-86BE-385E7A779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C5AE16-C37E-4F84-B207-B15F500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5031B8-09C9-42F6-B15F-E3FD5A1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821C4D-065B-4195-8F2A-D887D988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CFD8-9228-4778-8FAF-17A910B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8A110D-E156-4A81-8F2C-08C0A5E1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475165-FE9F-4446-8348-9640A89C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4B638D-1766-42B5-9FDE-871F36AF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A2BEDB-F072-41B4-B791-C183338D5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B1C793-2470-4396-9290-DC8BC08C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4654A0-D5E6-4400-8E6A-BE5CA4E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4113A8-9435-4435-A25D-7BB8217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4CEB-11DF-49B9-B13C-EA1834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BF71EF-4EBB-44E5-A8B7-1CDD44F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7FC2A-B4F5-4C0E-BA51-D5B62B0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204723-51E2-49FF-9896-9EEB876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900558-4198-45E2-A1B6-4DFD14A6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B0CC96-A6FA-4891-9F5A-75ED69EF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FE9B6E-B0B1-47BB-AF86-043C2AF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D360-BE91-47D0-83B8-B773D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E7296-8AF4-4F24-9B37-E35F93E5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0A4C72-84A6-4383-BCB5-73C5A822F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ADA3D2-F5AE-4BFE-97B0-1541091A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0184CB-97A2-4C90-B472-3FEB0BFB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7B38BE-2B0B-4935-9BAC-AC87EB5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FA7D-B40B-425B-899C-FF5A171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E8EE2B-939C-4D64-8B95-38C31549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A02080-E78C-45FC-B087-42AEDA3B6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CF18BD-A405-4180-B0F7-4FE1B8B0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DBCA15-F0C3-48A6-85A2-0603BA19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2A6E32-6E44-41D5-AF5A-ABB650B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77638F-733E-43B3-9017-D3F57DAF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762E8F-E5A3-4A6C-A8AB-BA11EF4B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284A95-EE41-4155-9169-9C3EC6367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AFF67-ACFE-4E83-97C2-413E1A78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7253A-6C00-43DD-B458-1ECA3110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AF951-E0E0-400D-A4BC-B2A4738B5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7" y="0"/>
            <a:ext cx="12265337" cy="6885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02834-A73F-FC19-21B1-651E7B6A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>
            <a:off x="0" y="665105"/>
            <a:ext cx="8308206" cy="5221637"/>
          </a:xfrm>
          <a:prstGeom prst="rect">
            <a:avLst/>
          </a:prstGeom>
        </p:spPr>
      </p:pic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0E866F39-F60E-2A70-C449-52AADCAF0CEE}"/>
              </a:ext>
            </a:extLst>
          </p:cNvPr>
          <p:cNvSpPr/>
          <p:nvPr/>
        </p:nvSpPr>
        <p:spPr>
          <a:xfrm>
            <a:off x="286161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7BEAFEFA-9817-BB6B-CAC0-B5540216042F}"/>
              </a:ext>
            </a:extLst>
          </p:cNvPr>
          <p:cNvSpPr/>
          <p:nvPr/>
        </p:nvSpPr>
        <p:spPr>
          <a:xfrm>
            <a:off x="107267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Б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4198626E-154D-9B01-A8FB-BDB3AEA60157}"/>
              </a:ext>
            </a:extLst>
          </p:cNvPr>
          <p:cNvSpPr/>
          <p:nvPr/>
        </p:nvSpPr>
        <p:spPr>
          <a:xfrm>
            <a:off x="186588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AC638F9D-3C95-FEE3-4020-FD020572A19F}"/>
              </a:ext>
            </a:extLst>
          </p:cNvPr>
          <p:cNvSpPr/>
          <p:nvPr/>
        </p:nvSpPr>
        <p:spPr>
          <a:xfrm>
            <a:off x="2652393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9007522A-D350-3F8B-2F52-F69F33CB00CF}"/>
              </a:ext>
            </a:extLst>
          </p:cNvPr>
          <p:cNvSpPr/>
          <p:nvPr/>
        </p:nvSpPr>
        <p:spPr>
          <a:xfrm>
            <a:off x="345630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3A982235-613A-98EC-78DE-57B43906C8E3}"/>
              </a:ext>
            </a:extLst>
          </p:cNvPr>
          <p:cNvSpPr/>
          <p:nvPr/>
        </p:nvSpPr>
        <p:spPr>
          <a:xfrm>
            <a:off x="424281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Ф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BD5F2839-FE52-3E8E-4FA8-80C58E71EF11}"/>
              </a:ext>
            </a:extLst>
          </p:cNvPr>
          <p:cNvSpPr/>
          <p:nvPr/>
        </p:nvSpPr>
        <p:spPr>
          <a:xfrm>
            <a:off x="502728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3528574-7DDB-E184-4195-41E8FAE50C31}"/>
              </a:ext>
            </a:extLst>
          </p:cNvPr>
          <p:cNvSpPr/>
          <p:nvPr/>
        </p:nvSpPr>
        <p:spPr>
          <a:xfrm>
            <a:off x="581379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05B3789D-9B30-4B9E-6821-3AD58C28C629}"/>
              </a:ext>
            </a:extLst>
          </p:cNvPr>
          <p:cNvSpPr/>
          <p:nvPr/>
        </p:nvSpPr>
        <p:spPr>
          <a:xfrm>
            <a:off x="6620814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BC6FD127-40D6-FF1C-6D6C-9D1D6BD5F607}"/>
              </a:ext>
            </a:extLst>
          </p:cNvPr>
          <p:cNvSpPr/>
          <p:nvPr/>
        </p:nvSpPr>
        <p:spPr>
          <a:xfrm>
            <a:off x="7407325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86081B68-C998-DA78-66C1-CC6CB1BB92FC}"/>
              </a:ext>
            </a:extLst>
          </p:cNvPr>
          <p:cNvSpPr/>
          <p:nvPr/>
        </p:nvSpPr>
        <p:spPr>
          <a:xfrm>
            <a:off x="286161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BFA65BB8-3AB2-C083-F7B3-8FB51E6396D6}"/>
              </a:ext>
            </a:extLst>
          </p:cNvPr>
          <p:cNvSpPr/>
          <p:nvPr/>
        </p:nvSpPr>
        <p:spPr>
          <a:xfrm>
            <a:off x="107267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7669EA2A-1742-E375-4B84-E2F3F5192B3B}"/>
              </a:ext>
            </a:extLst>
          </p:cNvPr>
          <p:cNvSpPr/>
          <p:nvPr/>
        </p:nvSpPr>
        <p:spPr>
          <a:xfrm>
            <a:off x="186588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Е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3" name="Блок-схема: вузол 32">
            <a:extLst>
              <a:ext uri="{FF2B5EF4-FFF2-40B4-BE49-F238E27FC236}">
                <a16:creationId xmlns:a16="http://schemas.microsoft.com/office/drawing/2014/main" id="{3A478FE5-DD39-C08F-D499-B3FCE85E9635}"/>
              </a:ext>
            </a:extLst>
          </p:cNvPr>
          <p:cNvSpPr/>
          <p:nvPr/>
        </p:nvSpPr>
        <p:spPr>
          <a:xfrm>
            <a:off x="2652393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0FF34375-34EB-1681-8FD9-C9489BA110DA}"/>
              </a:ext>
            </a:extLst>
          </p:cNvPr>
          <p:cNvSpPr/>
          <p:nvPr/>
        </p:nvSpPr>
        <p:spPr>
          <a:xfrm>
            <a:off x="345630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Ё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6ECD00CA-0076-5C40-A425-B222178ACC78}"/>
              </a:ext>
            </a:extLst>
          </p:cNvPr>
          <p:cNvSpPr/>
          <p:nvPr/>
        </p:nvSpPr>
        <p:spPr>
          <a:xfrm>
            <a:off x="424281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F0EBAF4D-322C-F5C5-FB65-F731C8E147E8}"/>
              </a:ext>
            </a:extLst>
          </p:cNvPr>
          <p:cNvSpPr/>
          <p:nvPr/>
        </p:nvSpPr>
        <p:spPr>
          <a:xfrm>
            <a:off x="502728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A2C48FD3-5E87-4FD9-CA36-55DB3325BE9B}"/>
              </a:ext>
            </a:extLst>
          </p:cNvPr>
          <p:cNvSpPr/>
          <p:nvPr/>
        </p:nvSpPr>
        <p:spPr>
          <a:xfrm>
            <a:off x="581379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8ACD0248-8B2E-D574-654D-B6A5AA83FBEB}"/>
              </a:ext>
            </a:extLst>
          </p:cNvPr>
          <p:cNvSpPr/>
          <p:nvPr/>
        </p:nvSpPr>
        <p:spPr>
          <a:xfrm>
            <a:off x="6620814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8F90FAC7-D5E5-9FEF-EF0B-0C5E86B5A9A9}"/>
              </a:ext>
            </a:extLst>
          </p:cNvPr>
          <p:cNvSpPr/>
          <p:nvPr/>
        </p:nvSpPr>
        <p:spPr>
          <a:xfrm>
            <a:off x="7407325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D5B4007C-54C2-B3AA-0D16-24EF6CD079F8}"/>
              </a:ext>
            </a:extLst>
          </p:cNvPr>
          <p:cNvSpPr/>
          <p:nvPr/>
        </p:nvSpPr>
        <p:spPr>
          <a:xfrm>
            <a:off x="293590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1" name="Блок-схема: вузол 40">
            <a:extLst>
              <a:ext uri="{FF2B5EF4-FFF2-40B4-BE49-F238E27FC236}">
                <a16:creationId xmlns:a16="http://schemas.microsoft.com/office/drawing/2014/main" id="{E87B9684-7721-FECD-2ECA-A52F28936E71}"/>
              </a:ext>
            </a:extLst>
          </p:cNvPr>
          <p:cNvSpPr/>
          <p:nvPr/>
        </p:nvSpPr>
        <p:spPr>
          <a:xfrm>
            <a:off x="108010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2" name="Блок-схема: вузол 41">
            <a:extLst>
              <a:ext uri="{FF2B5EF4-FFF2-40B4-BE49-F238E27FC236}">
                <a16:creationId xmlns:a16="http://schemas.microsoft.com/office/drawing/2014/main" id="{D0925462-99BC-D0B8-AE91-D5289B3C4ECB}"/>
              </a:ext>
            </a:extLst>
          </p:cNvPr>
          <p:cNvSpPr/>
          <p:nvPr/>
        </p:nvSpPr>
        <p:spPr>
          <a:xfrm>
            <a:off x="187331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3" name="Блок-схема: вузол 42">
            <a:extLst>
              <a:ext uri="{FF2B5EF4-FFF2-40B4-BE49-F238E27FC236}">
                <a16:creationId xmlns:a16="http://schemas.microsoft.com/office/drawing/2014/main" id="{94A30952-823E-F8FA-5195-DDAB51A4FB81}"/>
              </a:ext>
            </a:extLst>
          </p:cNvPr>
          <p:cNvSpPr/>
          <p:nvPr/>
        </p:nvSpPr>
        <p:spPr>
          <a:xfrm>
            <a:off x="2659822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З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4" name="Блок-схема: вузол 43">
            <a:extLst>
              <a:ext uri="{FF2B5EF4-FFF2-40B4-BE49-F238E27FC236}">
                <a16:creationId xmlns:a16="http://schemas.microsoft.com/office/drawing/2014/main" id="{E9138CF5-57B5-A9B8-62B0-425CF9FC3660}"/>
              </a:ext>
            </a:extLst>
          </p:cNvPr>
          <p:cNvSpPr/>
          <p:nvPr/>
        </p:nvSpPr>
        <p:spPr>
          <a:xfrm>
            <a:off x="346373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5" name="Блок-схема: вузол 44">
            <a:extLst>
              <a:ext uri="{FF2B5EF4-FFF2-40B4-BE49-F238E27FC236}">
                <a16:creationId xmlns:a16="http://schemas.microsoft.com/office/drawing/2014/main" id="{A93194A9-F994-DABB-45E8-ACBBE0D90D64}"/>
              </a:ext>
            </a:extLst>
          </p:cNvPr>
          <p:cNvSpPr/>
          <p:nvPr/>
        </p:nvSpPr>
        <p:spPr>
          <a:xfrm>
            <a:off x="425024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6" name="Блок-схема: вузол 45">
            <a:extLst>
              <a:ext uri="{FF2B5EF4-FFF2-40B4-BE49-F238E27FC236}">
                <a16:creationId xmlns:a16="http://schemas.microsoft.com/office/drawing/2014/main" id="{A67C4490-E5EA-3F6D-F943-0E4CFB9312A9}"/>
              </a:ext>
            </a:extLst>
          </p:cNvPr>
          <p:cNvSpPr/>
          <p:nvPr/>
        </p:nvSpPr>
        <p:spPr>
          <a:xfrm>
            <a:off x="503471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7" name="Блок-схема: вузол 46">
            <a:extLst>
              <a:ext uri="{FF2B5EF4-FFF2-40B4-BE49-F238E27FC236}">
                <a16:creationId xmlns:a16="http://schemas.microsoft.com/office/drawing/2014/main" id="{89F27E7F-FBE7-10DD-0DE9-4013C453B574}"/>
              </a:ext>
            </a:extLst>
          </p:cNvPr>
          <p:cNvSpPr/>
          <p:nvPr/>
        </p:nvSpPr>
        <p:spPr>
          <a:xfrm>
            <a:off x="582122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0A528EE1-CF18-1C19-696C-DED0125B39AE}"/>
              </a:ext>
            </a:extLst>
          </p:cNvPr>
          <p:cNvSpPr/>
          <p:nvPr/>
        </p:nvSpPr>
        <p:spPr>
          <a:xfrm>
            <a:off x="6628243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9C31FCE7-343E-B88E-E038-3B5E0FD36F02}"/>
              </a:ext>
            </a:extLst>
          </p:cNvPr>
          <p:cNvSpPr/>
          <p:nvPr/>
        </p:nvSpPr>
        <p:spPr>
          <a:xfrm>
            <a:off x="7414754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8FA5394A-88B6-332C-2850-5377AF2847BC}"/>
              </a:ext>
            </a:extLst>
          </p:cNvPr>
          <p:cNvSpPr/>
          <p:nvPr/>
        </p:nvSpPr>
        <p:spPr>
          <a:xfrm>
            <a:off x="286161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332540C6-540B-0931-D085-6C6983F10789}"/>
              </a:ext>
            </a:extLst>
          </p:cNvPr>
          <p:cNvSpPr/>
          <p:nvPr/>
        </p:nvSpPr>
        <p:spPr>
          <a:xfrm>
            <a:off x="107267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D52C1F4D-A8E0-717E-0122-5475E778A503}"/>
              </a:ext>
            </a:extLst>
          </p:cNvPr>
          <p:cNvSpPr/>
          <p:nvPr/>
        </p:nvSpPr>
        <p:spPr>
          <a:xfrm>
            <a:off x="186588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3297FB4-CA7D-FF7D-2E62-7C5E573F4449}"/>
              </a:ext>
            </a:extLst>
          </p:cNvPr>
          <p:cNvSpPr/>
          <p:nvPr/>
        </p:nvSpPr>
        <p:spPr>
          <a:xfrm>
            <a:off x="2652393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4" name="Блок-схема: вузол 53">
            <a:extLst>
              <a:ext uri="{FF2B5EF4-FFF2-40B4-BE49-F238E27FC236}">
                <a16:creationId xmlns:a16="http://schemas.microsoft.com/office/drawing/2014/main" id="{FF775552-B39D-409C-6234-2601EA4413D0}"/>
              </a:ext>
            </a:extLst>
          </p:cNvPr>
          <p:cNvSpPr/>
          <p:nvPr/>
        </p:nvSpPr>
        <p:spPr>
          <a:xfrm>
            <a:off x="345630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5" name="Блок-схема: вузол 54">
            <a:extLst>
              <a:ext uri="{FF2B5EF4-FFF2-40B4-BE49-F238E27FC236}">
                <a16:creationId xmlns:a16="http://schemas.microsoft.com/office/drawing/2014/main" id="{81BA5DED-53FE-E902-915F-E5D26EA09328}"/>
              </a:ext>
            </a:extLst>
          </p:cNvPr>
          <p:cNvSpPr/>
          <p:nvPr/>
        </p:nvSpPr>
        <p:spPr>
          <a:xfrm>
            <a:off x="424281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6" name="Блок-схема: вузол 55">
            <a:extLst>
              <a:ext uri="{FF2B5EF4-FFF2-40B4-BE49-F238E27FC236}">
                <a16:creationId xmlns:a16="http://schemas.microsoft.com/office/drawing/2014/main" id="{DD53E665-F952-DD19-E895-9E86DE3ADBFE}"/>
              </a:ext>
            </a:extLst>
          </p:cNvPr>
          <p:cNvSpPr/>
          <p:nvPr/>
        </p:nvSpPr>
        <p:spPr>
          <a:xfrm>
            <a:off x="502728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7" name="Блок-схема: вузол 56">
            <a:extLst>
              <a:ext uri="{FF2B5EF4-FFF2-40B4-BE49-F238E27FC236}">
                <a16:creationId xmlns:a16="http://schemas.microsoft.com/office/drawing/2014/main" id="{E1786652-4FDC-DFD2-C924-1EEDD1505EE5}"/>
              </a:ext>
            </a:extLst>
          </p:cNvPr>
          <p:cNvSpPr/>
          <p:nvPr/>
        </p:nvSpPr>
        <p:spPr>
          <a:xfrm>
            <a:off x="581379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8" name="Блок-схема: вузол 57">
            <a:extLst>
              <a:ext uri="{FF2B5EF4-FFF2-40B4-BE49-F238E27FC236}">
                <a16:creationId xmlns:a16="http://schemas.microsoft.com/office/drawing/2014/main" id="{4EFE2770-5AAA-A107-3C79-7542508F5B04}"/>
              </a:ext>
            </a:extLst>
          </p:cNvPr>
          <p:cNvSpPr/>
          <p:nvPr/>
        </p:nvSpPr>
        <p:spPr>
          <a:xfrm>
            <a:off x="6620814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9" name="Блок-схема: вузол 58">
            <a:extLst>
              <a:ext uri="{FF2B5EF4-FFF2-40B4-BE49-F238E27FC236}">
                <a16:creationId xmlns:a16="http://schemas.microsoft.com/office/drawing/2014/main" id="{A40655A6-4659-F208-4F35-C8562148ADCF}"/>
              </a:ext>
            </a:extLst>
          </p:cNvPr>
          <p:cNvSpPr/>
          <p:nvPr/>
        </p:nvSpPr>
        <p:spPr>
          <a:xfrm>
            <a:off x="7407325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0" name="Блок-схема: вузол 59">
            <a:extLst>
              <a:ext uri="{FF2B5EF4-FFF2-40B4-BE49-F238E27FC236}">
                <a16:creationId xmlns:a16="http://schemas.microsoft.com/office/drawing/2014/main" id="{4B1D8019-573C-9976-DFDC-46F4C3F6A792}"/>
              </a:ext>
            </a:extLst>
          </p:cNvPr>
          <p:cNvSpPr/>
          <p:nvPr/>
        </p:nvSpPr>
        <p:spPr>
          <a:xfrm>
            <a:off x="286161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1" name="Блок-схема: вузол 60">
            <a:extLst>
              <a:ext uri="{FF2B5EF4-FFF2-40B4-BE49-F238E27FC236}">
                <a16:creationId xmlns:a16="http://schemas.microsoft.com/office/drawing/2014/main" id="{4AA53896-7C5C-430D-F6BB-EA4C87E306A6}"/>
              </a:ext>
            </a:extLst>
          </p:cNvPr>
          <p:cNvSpPr/>
          <p:nvPr/>
        </p:nvSpPr>
        <p:spPr>
          <a:xfrm>
            <a:off x="107267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Л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id="{FDFA0EC1-3837-FF54-2DC2-2756ED0CAFA9}"/>
              </a:ext>
            </a:extLst>
          </p:cNvPr>
          <p:cNvSpPr/>
          <p:nvPr/>
        </p:nvSpPr>
        <p:spPr>
          <a:xfrm>
            <a:off x="186588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id="{FB141201-A0C0-5CD6-7087-2E95BC6CC1C3}"/>
              </a:ext>
            </a:extLst>
          </p:cNvPr>
          <p:cNvSpPr/>
          <p:nvPr/>
        </p:nvSpPr>
        <p:spPr>
          <a:xfrm>
            <a:off x="2652393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B890A83B-7DB5-616D-8DF8-D2665BAABDF5}"/>
              </a:ext>
            </a:extLst>
          </p:cNvPr>
          <p:cNvSpPr/>
          <p:nvPr/>
        </p:nvSpPr>
        <p:spPr>
          <a:xfrm>
            <a:off x="345630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B85DB976-47D1-7EF6-26E2-442304FEFE83}"/>
              </a:ext>
            </a:extLst>
          </p:cNvPr>
          <p:cNvSpPr/>
          <p:nvPr/>
        </p:nvSpPr>
        <p:spPr>
          <a:xfrm>
            <a:off x="424281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D87DEDD9-E790-B98C-72ED-15388FA6F315}"/>
              </a:ext>
            </a:extLst>
          </p:cNvPr>
          <p:cNvSpPr/>
          <p:nvPr/>
        </p:nvSpPr>
        <p:spPr>
          <a:xfrm>
            <a:off x="502728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8BD51997-4373-8DED-BFF3-2DA51C3EE7A5}"/>
              </a:ext>
            </a:extLst>
          </p:cNvPr>
          <p:cNvSpPr/>
          <p:nvPr/>
        </p:nvSpPr>
        <p:spPr>
          <a:xfrm>
            <a:off x="581379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AC60E3CE-F305-FE39-0A2C-3C1D7C8C3E60}"/>
              </a:ext>
            </a:extLst>
          </p:cNvPr>
          <p:cNvSpPr/>
          <p:nvPr/>
        </p:nvSpPr>
        <p:spPr>
          <a:xfrm>
            <a:off x="6620814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9" name="Блок-схема: вузол 68">
            <a:extLst>
              <a:ext uri="{FF2B5EF4-FFF2-40B4-BE49-F238E27FC236}">
                <a16:creationId xmlns:a16="http://schemas.microsoft.com/office/drawing/2014/main" id="{8FF129CC-6FBE-50A8-653C-333AAB1CC579}"/>
              </a:ext>
            </a:extLst>
          </p:cNvPr>
          <p:cNvSpPr/>
          <p:nvPr/>
        </p:nvSpPr>
        <p:spPr>
          <a:xfrm>
            <a:off x="7407325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0" name="Блок-схема: вузол 69">
            <a:extLst>
              <a:ext uri="{FF2B5EF4-FFF2-40B4-BE49-F238E27FC236}">
                <a16:creationId xmlns:a16="http://schemas.microsoft.com/office/drawing/2014/main" id="{F1EAC3A6-1C15-DCD0-F84C-2C4B1F0C583A}"/>
              </a:ext>
            </a:extLst>
          </p:cNvPr>
          <p:cNvSpPr/>
          <p:nvPr/>
        </p:nvSpPr>
        <p:spPr>
          <a:xfrm>
            <a:off x="286161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1" name="Блок-схема: вузол 70">
            <a:extLst>
              <a:ext uri="{FF2B5EF4-FFF2-40B4-BE49-F238E27FC236}">
                <a16:creationId xmlns:a16="http://schemas.microsoft.com/office/drawing/2014/main" id="{EB5FA550-D602-F167-1775-485B503DDB92}"/>
              </a:ext>
            </a:extLst>
          </p:cNvPr>
          <p:cNvSpPr/>
          <p:nvPr/>
        </p:nvSpPr>
        <p:spPr>
          <a:xfrm>
            <a:off x="107267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2" name="Блок-схема: вузол 71">
            <a:extLst>
              <a:ext uri="{FF2B5EF4-FFF2-40B4-BE49-F238E27FC236}">
                <a16:creationId xmlns:a16="http://schemas.microsoft.com/office/drawing/2014/main" id="{E0F544A7-3BAE-B77D-A91E-D4AD99B344C7}"/>
              </a:ext>
            </a:extLst>
          </p:cNvPr>
          <p:cNvSpPr/>
          <p:nvPr/>
        </p:nvSpPr>
        <p:spPr>
          <a:xfrm>
            <a:off x="186588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3" name="Блок-схема: вузол 72">
            <a:extLst>
              <a:ext uri="{FF2B5EF4-FFF2-40B4-BE49-F238E27FC236}">
                <a16:creationId xmlns:a16="http://schemas.microsoft.com/office/drawing/2014/main" id="{DBC39277-A0E4-DF6B-7AFB-6D9B5848144D}"/>
              </a:ext>
            </a:extLst>
          </p:cNvPr>
          <p:cNvSpPr/>
          <p:nvPr/>
        </p:nvSpPr>
        <p:spPr>
          <a:xfrm>
            <a:off x="2652393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4" name="Блок-схема: вузол 73">
            <a:extLst>
              <a:ext uri="{FF2B5EF4-FFF2-40B4-BE49-F238E27FC236}">
                <a16:creationId xmlns:a16="http://schemas.microsoft.com/office/drawing/2014/main" id="{6DFE1D16-48AF-19C0-79AC-A2C26D562CEC}"/>
              </a:ext>
            </a:extLst>
          </p:cNvPr>
          <p:cNvSpPr/>
          <p:nvPr/>
        </p:nvSpPr>
        <p:spPr>
          <a:xfrm>
            <a:off x="345630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5" name="Блок-схема: вузол 74">
            <a:extLst>
              <a:ext uri="{FF2B5EF4-FFF2-40B4-BE49-F238E27FC236}">
                <a16:creationId xmlns:a16="http://schemas.microsoft.com/office/drawing/2014/main" id="{F443BA5F-02DA-2329-3DFE-9660F6447404}"/>
              </a:ext>
            </a:extLst>
          </p:cNvPr>
          <p:cNvSpPr/>
          <p:nvPr/>
        </p:nvSpPr>
        <p:spPr>
          <a:xfrm>
            <a:off x="424281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6" name="Блок-схема: вузол 75">
            <a:extLst>
              <a:ext uri="{FF2B5EF4-FFF2-40B4-BE49-F238E27FC236}">
                <a16:creationId xmlns:a16="http://schemas.microsoft.com/office/drawing/2014/main" id="{AED75818-B54E-ABB1-0EE5-61D8A41A9190}"/>
              </a:ext>
            </a:extLst>
          </p:cNvPr>
          <p:cNvSpPr/>
          <p:nvPr/>
        </p:nvSpPr>
        <p:spPr>
          <a:xfrm>
            <a:off x="502728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7" name="Блок-схема: вузол 76">
            <a:extLst>
              <a:ext uri="{FF2B5EF4-FFF2-40B4-BE49-F238E27FC236}">
                <a16:creationId xmlns:a16="http://schemas.microsoft.com/office/drawing/2014/main" id="{4DB26BA6-C3E1-2A52-953F-C092ED64E99C}"/>
              </a:ext>
            </a:extLst>
          </p:cNvPr>
          <p:cNvSpPr/>
          <p:nvPr/>
        </p:nvSpPr>
        <p:spPr>
          <a:xfrm>
            <a:off x="581379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8" name="Блок-схема: вузол 77">
            <a:extLst>
              <a:ext uri="{FF2B5EF4-FFF2-40B4-BE49-F238E27FC236}">
                <a16:creationId xmlns:a16="http://schemas.microsoft.com/office/drawing/2014/main" id="{FBBF7606-DEB6-C11C-2E64-9145A002E788}"/>
              </a:ext>
            </a:extLst>
          </p:cNvPr>
          <p:cNvSpPr/>
          <p:nvPr/>
        </p:nvSpPr>
        <p:spPr>
          <a:xfrm>
            <a:off x="6620814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9" name="Блок-схема: вузол 78">
            <a:extLst>
              <a:ext uri="{FF2B5EF4-FFF2-40B4-BE49-F238E27FC236}">
                <a16:creationId xmlns:a16="http://schemas.microsoft.com/office/drawing/2014/main" id="{D9A9AAD4-DC0D-83D2-6A1A-8F42D990C427}"/>
              </a:ext>
            </a:extLst>
          </p:cNvPr>
          <p:cNvSpPr/>
          <p:nvPr/>
        </p:nvSpPr>
        <p:spPr>
          <a:xfrm>
            <a:off x="7407325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960F2254-BA5A-98E5-EB06-C1D7FEE1DF48}"/>
              </a:ext>
            </a:extLst>
          </p:cNvPr>
          <p:cNvGrpSpPr/>
          <p:nvPr/>
        </p:nvGrpSpPr>
        <p:grpSpPr>
          <a:xfrm>
            <a:off x="8746717" y="2038127"/>
            <a:ext cx="2247527" cy="605587"/>
            <a:chOff x="8808394" y="-5003897"/>
            <a:chExt cx="3245186" cy="6613873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A8AEAD39-7D4E-B2F4-C463-A03BF0CB036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94ED9-F80E-2599-538A-7C2D5F920D0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ДЕТЁНЫШ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96E48088-C349-C90B-675E-2EED37572EB4}"/>
              </a:ext>
            </a:extLst>
          </p:cNvPr>
          <p:cNvCxnSpPr>
            <a:cxnSpLocks/>
          </p:cNvCxnSpPr>
          <p:nvPr/>
        </p:nvCxnSpPr>
        <p:spPr>
          <a:xfrm>
            <a:off x="8770341" y="2334490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DD17FADE-2DF5-FFA7-7EAD-893B432D526B}"/>
              </a:ext>
            </a:extLst>
          </p:cNvPr>
          <p:cNvGrpSpPr/>
          <p:nvPr/>
        </p:nvGrpSpPr>
        <p:grpSpPr>
          <a:xfrm>
            <a:off x="8746717" y="2814890"/>
            <a:ext cx="2247527" cy="605587"/>
            <a:chOff x="8808394" y="-5003897"/>
            <a:chExt cx="3245186" cy="6613873"/>
          </a:xfrm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88B0E04B-234B-25B1-5474-75CA47BA42C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516869-4F28-BEB8-B077-15EBFF4EC21F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ФАРШ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CFA934B1-C190-D0BB-E4CF-358374FC9A3A}"/>
              </a:ext>
            </a:extLst>
          </p:cNvPr>
          <p:cNvGrpSpPr/>
          <p:nvPr/>
        </p:nvGrpSpPr>
        <p:grpSpPr>
          <a:xfrm>
            <a:off x="8746717" y="3591653"/>
            <a:ext cx="2247527" cy="605587"/>
            <a:chOff x="8808394" y="-5003897"/>
            <a:chExt cx="3245186" cy="6613873"/>
          </a:xfrm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68CFAC48-B75D-70F2-8A1B-6FF4BDCBD053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6A858E-83B7-3E17-CE7F-D02491366BD9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ДУШ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1F32BB85-ED6B-739F-F9DF-2CB16E161436}"/>
              </a:ext>
            </a:extLst>
          </p:cNvPr>
          <p:cNvCxnSpPr>
            <a:cxnSpLocks/>
          </p:cNvCxnSpPr>
          <p:nvPr/>
        </p:nvCxnSpPr>
        <p:spPr>
          <a:xfrm>
            <a:off x="8770341" y="387350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FF0BCEAA-8BEC-C940-7707-B0752393420B}"/>
              </a:ext>
            </a:extLst>
          </p:cNvPr>
          <p:cNvGrpSpPr/>
          <p:nvPr/>
        </p:nvGrpSpPr>
        <p:grpSpPr>
          <a:xfrm>
            <a:off x="8746717" y="4368416"/>
            <a:ext cx="2247527" cy="605587"/>
            <a:chOff x="8808394" y="-5003897"/>
            <a:chExt cx="3245186" cy="6613873"/>
          </a:xfrm>
        </p:grpSpPr>
        <p:sp>
          <p:nvSpPr>
            <p:cNvPr id="95" name="Прямокутник: округлені кути 94">
              <a:extLst>
                <a:ext uri="{FF2B5EF4-FFF2-40B4-BE49-F238E27FC236}">
                  <a16:creationId xmlns:a16="http://schemas.microsoft.com/office/drawing/2014/main" id="{68C19CAE-FE7F-89DD-A47C-61DCDF752701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F9FB3B-F78B-96EE-843F-12A080369D71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ЛАНДЫШ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F06D965B-44C1-7C4B-6FB1-2C1C71A156C1}"/>
              </a:ext>
            </a:extLst>
          </p:cNvPr>
          <p:cNvCxnSpPr>
            <a:cxnSpLocks/>
          </p:cNvCxnSpPr>
          <p:nvPr/>
        </p:nvCxnSpPr>
        <p:spPr>
          <a:xfrm>
            <a:off x="8770341" y="4664779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E8342C13-F7F4-098E-7AF8-ADCC29C98E0D}"/>
              </a:ext>
            </a:extLst>
          </p:cNvPr>
          <p:cNvGrpSpPr/>
          <p:nvPr/>
        </p:nvGrpSpPr>
        <p:grpSpPr>
          <a:xfrm>
            <a:off x="8746717" y="5145179"/>
            <a:ext cx="2247527" cy="605587"/>
            <a:chOff x="8808394" y="-5003897"/>
            <a:chExt cx="3245186" cy="6613873"/>
          </a:xfrm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DE5243C2-FFC5-DCE4-B2D4-35DF93F4ED1D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8A6369-3B11-B250-700D-9C4A355FD2B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КАМЫШ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DB5FAEA6-226C-93FC-EAB1-3DB8F89CCC67}"/>
              </a:ext>
            </a:extLst>
          </p:cNvPr>
          <p:cNvCxnSpPr>
            <a:cxnSpLocks/>
          </p:cNvCxnSpPr>
          <p:nvPr/>
        </p:nvCxnSpPr>
        <p:spPr>
          <a:xfrm>
            <a:off x="8770341" y="544154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8F91E340-307E-A9B5-EBF6-096FD717B21A}"/>
              </a:ext>
            </a:extLst>
          </p:cNvPr>
          <p:cNvGrpSpPr/>
          <p:nvPr/>
        </p:nvGrpSpPr>
        <p:grpSpPr>
          <a:xfrm>
            <a:off x="8746717" y="5921940"/>
            <a:ext cx="2247527" cy="605587"/>
            <a:chOff x="8808394" y="-5003897"/>
            <a:chExt cx="3245186" cy="6613873"/>
          </a:xfrm>
        </p:grpSpPr>
        <p:sp>
          <p:nvSpPr>
            <p:cNvPr id="103" name="Прямокутник: округлені кути 102">
              <a:extLst>
                <a:ext uri="{FF2B5EF4-FFF2-40B4-BE49-F238E27FC236}">
                  <a16:creationId xmlns:a16="http://schemas.microsoft.com/office/drawing/2014/main" id="{2050BD3E-6598-B789-A0AC-0E684D8BD8E9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64A115-FFC6-42A6-40B0-AD4B5148AD2E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КАРАНДАШ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705FA6FD-3D54-3720-B147-B511E3E574A5}"/>
              </a:ext>
            </a:extLst>
          </p:cNvPr>
          <p:cNvCxnSpPr>
            <a:cxnSpLocks/>
          </p:cNvCxnSpPr>
          <p:nvPr/>
        </p:nvCxnSpPr>
        <p:spPr>
          <a:xfrm>
            <a:off x="8770341" y="621830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3D0D9C3C-58A5-E96F-C505-D914B7376A0C}"/>
              </a:ext>
            </a:extLst>
          </p:cNvPr>
          <p:cNvCxnSpPr>
            <a:cxnSpLocks/>
          </p:cNvCxnSpPr>
          <p:nvPr/>
        </p:nvCxnSpPr>
        <p:spPr>
          <a:xfrm>
            <a:off x="8770341" y="311125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22222E-6 L 1.66667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22222E-6 L -3.54167E-6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1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7 L 2.5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0 L 3.33333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2.29167E-6 -0.07222 " pathEditMode="relative" rAng="0" ptsTypes="AA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1.66667E-6 -0.07222 " pathEditMode="relative" rAng="0" ptsTypes="AA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0 L 4.58333E-6 -0.07222 " pathEditMode="relative" rAng="0" ptsTypes="AA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2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85185E-6 L 4.58333E-6 -0.07222 " pathEditMode="relative" rAng="0" ptsTypes="AA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3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3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3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85185E-6 L -8.33333E-7 -0.07222 " pathEditMode="relative" rAng="0" ptsTypes="AA">
                                      <p:cBhvr>
                                        <p:cTn id="3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CD619D-0FE9-40E4-9342-0E0A3592D479}"/>
</file>

<file path=customXml/itemProps2.xml><?xml version="1.0" encoding="utf-8"?>
<ds:datastoreItem xmlns:ds="http://schemas.openxmlformats.org/officeDocument/2006/customXml" ds:itemID="{C0192617-5CAE-4077-84F6-273803B253D7}"/>
</file>

<file path=customXml/itemProps3.xml><?xml version="1.0" encoding="utf-8"?>
<ds:datastoreItem xmlns:ds="http://schemas.openxmlformats.org/officeDocument/2006/customXml" ds:itemID="{39BC3525-0C7A-47B3-8E3C-4DE22AD9D36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</Words>
  <Application>Microsoft Office PowerPoint</Application>
  <PresentationFormat>Широкий екран</PresentationFormat>
  <Paragraphs>68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2026-02-12T13:38:58Z</dcterms:created>
  <dcterms:modified xsi:type="dcterms:W3CDTF">2026-02-12T14:06:48Z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