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1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svg"/><Relationship Id="rId26" Type="http://schemas.openxmlformats.org/officeDocument/2006/relationships/image" Target="../media/image24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лубая стена с деревянным полом и голубая стенка с рисунком пола">
            <a:extLst>
              <a:ext uri="{FF2B5EF4-FFF2-40B4-BE49-F238E27FC236}">
                <a16:creationId xmlns:a16="http://schemas.microsoft.com/office/drawing/2014/main" id="{90C8FE25-7A0C-A004-BE00-375F2C6C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80ED9BE4-C488-4E7E-AEA0-FEF7FFEA512D}"/>
              </a:ext>
            </a:extLst>
          </p:cNvPr>
          <p:cNvSpPr/>
          <p:nvPr/>
        </p:nvSpPr>
        <p:spPr>
          <a:xfrm>
            <a:off x="100120" y="187247"/>
            <a:ext cx="9169935" cy="6372943"/>
          </a:xfrm>
          <a:custGeom>
            <a:avLst/>
            <a:gdLst>
              <a:gd name="connsiteX0" fmla="*/ 0 w 9169935"/>
              <a:gd name="connsiteY0" fmla="*/ 1062178 h 6372943"/>
              <a:gd name="connsiteX1" fmla="*/ 1062178 w 9169935"/>
              <a:gd name="connsiteY1" fmla="*/ 0 h 6372943"/>
              <a:gd name="connsiteX2" fmla="*/ 1773141 w 9169935"/>
              <a:gd name="connsiteY2" fmla="*/ 0 h 6372943"/>
              <a:gd name="connsiteX3" fmla="*/ 2202281 w 9169935"/>
              <a:gd name="connsiteY3" fmla="*/ 0 h 6372943"/>
              <a:gd name="connsiteX4" fmla="*/ 2913244 w 9169935"/>
              <a:gd name="connsiteY4" fmla="*/ 0 h 6372943"/>
              <a:gd name="connsiteX5" fmla="*/ 3342384 w 9169935"/>
              <a:gd name="connsiteY5" fmla="*/ 0 h 6372943"/>
              <a:gd name="connsiteX6" fmla="*/ 3912435 w 9169935"/>
              <a:gd name="connsiteY6" fmla="*/ 0 h 6372943"/>
              <a:gd name="connsiteX7" fmla="*/ 4623398 w 9169935"/>
              <a:gd name="connsiteY7" fmla="*/ 0 h 6372943"/>
              <a:gd name="connsiteX8" fmla="*/ 5404817 w 9169935"/>
              <a:gd name="connsiteY8" fmla="*/ 0 h 6372943"/>
              <a:gd name="connsiteX9" fmla="*/ 6115780 w 9169935"/>
              <a:gd name="connsiteY9" fmla="*/ 0 h 6372943"/>
              <a:gd name="connsiteX10" fmla="*/ 6826743 w 9169935"/>
              <a:gd name="connsiteY10" fmla="*/ 0 h 6372943"/>
              <a:gd name="connsiteX11" fmla="*/ 7326338 w 9169935"/>
              <a:gd name="connsiteY11" fmla="*/ 0 h 6372943"/>
              <a:gd name="connsiteX12" fmla="*/ 8107757 w 9169935"/>
              <a:gd name="connsiteY12" fmla="*/ 0 h 6372943"/>
              <a:gd name="connsiteX13" fmla="*/ 9169935 w 9169935"/>
              <a:gd name="connsiteY13" fmla="*/ 1062178 h 6372943"/>
              <a:gd name="connsiteX14" fmla="*/ 9169935 w 9169935"/>
              <a:gd name="connsiteY14" fmla="*/ 1584147 h 6372943"/>
              <a:gd name="connsiteX15" fmla="*/ 9169935 w 9169935"/>
              <a:gd name="connsiteY15" fmla="*/ 2276060 h 6372943"/>
              <a:gd name="connsiteX16" fmla="*/ 9169935 w 9169935"/>
              <a:gd name="connsiteY16" fmla="*/ 2798029 h 6372943"/>
              <a:gd name="connsiteX17" fmla="*/ 9169935 w 9169935"/>
              <a:gd name="connsiteY17" fmla="*/ 3404970 h 6372943"/>
              <a:gd name="connsiteX18" fmla="*/ 9169935 w 9169935"/>
              <a:gd name="connsiteY18" fmla="*/ 4054397 h 6372943"/>
              <a:gd name="connsiteX19" fmla="*/ 9169935 w 9169935"/>
              <a:gd name="connsiteY19" fmla="*/ 4618852 h 6372943"/>
              <a:gd name="connsiteX20" fmla="*/ 9169935 w 9169935"/>
              <a:gd name="connsiteY20" fmla="*/ 5310765 h 6372943"/>
              <a:gd name="connsiteX21" fmla="*/ 8107757 w 9169935"/>
              <a:gd name="connsiteY21" fmla="*/ 6372943 h 6372943"/>
              <a:gd name="connsiteX22" fmla="*/ 7608161 w 9169935"/>
              <a:gd name="connsiteY22" fmla="*/ 6372943 h 6372943"/>
              <a:gd name="connsiteX23" fmla="*/ 6826743 w 9169935"/>
              <a:gd name="connsiteY23" fmla="*/ 6372943 h 6372943"/>
              <a:gd name="connsiteX24" fmla="*/ 6397603 w 9169935"/>
              <a:gd name="connsiteY24" fmla="*/ 6372943 h 6372943"/>
              <a:gd name="connsiteX25" fmla="*/ 5898007 w 9169935"/>
              <a:gd name="connsiteY25" fmla="*/ 6372943 h 6372943"/>
              <a:gd name="connsiteX26" fmla="*/ 5257500 w 9169935"/>
              <a:gd name="connsiteY26" fmla="*/ 6372943 h 6372943"/>
              <a:gd name="connsiteX27" fmla="*/ 4546537 w 9169935"/>
              <a:gd name="connsiteY27" fmla="*/ 6372943 h 6372943"/>
              <a:gd name="connsiteX28" fmla="*/ 4117397 w 9169935"/>
              <a:gd name="connsiteY28" fmla="*/ 6372943 h 6372943"/>
              <a:gd name="connsiteX29" fmla="*/ 3335978 w 9169935"/>
              <a:gd name="connsiteY29" fmla="*/ 6372943 h 6372943"/>
              <a:gd name="connsiteX30" fmla="*/ 2836383 w 9169935"/>
              <a:gd name="connsiteY30" fmla="*/ 6372943 h 6372943"/>
              <a:gd name="connsiteX31" fmla="*/ 2407243 w 9169935"/>
              <a:gd name="connsiteY31" fmla="*/ 6372943 h 6372943"/>
              <a:gd name="connsiteX32" fmla="*/ 1978103 w 9169935"/>
              <a:gd name="connsiteY32" fmla="*/ 6372943 h 6372943"/>
              <a:gd name="connsiteX33" fmla="*/ 1062178 w 9169935"/>
              <a:gd name="connsiteY33" fmla="*/ 6372943 h 6372943"/>
              <a:gd name="connsiteX34" fmla="*/ 0 w 9169935"/>
              <a:gd name="connsiteY34" fmla="*/ 5310765 h 6372943"/>
              <a:gd name="connsiteX35" fmla="*/ 0 w 9169935"/>
              <a:gd name="connsiteY35" fmla="*/ 4831282 h 6372943"/>
              <a:gd name="connsiteX36" fmla="*/ 0 w 9169935"/>
              <a:gd name="connsiteY36" fmla="*/ 4266826 h 6372943"/>
              <a:gd name="connsiteX37" fmla="*/ 0 w 9169935"/>
              <a:gd name="connsiteY37" fmla="*/ 3617400 h 6372943"/>
              <a:gd name="connsiteX38" fmla="*/ 0 w 9169935"/>
              <a:gd name="connsiteY38" fmla="*/ 2925487 h 6372943"/>
              <a:gd name="connsiteX39" fmla="*/ 0 w 9169935"/>
              <a:gd name="connsiteY39" fmla="*/ 2318546 h 6372943"/>
              <a:gd name="connsiteX40" fmla="*/ 0 w 9169935"/>
              <a:gd name="connsiteY40" fmla="*/ 1669119 h 6372943"/>
              <a:gd name="connsiteX41" fmla="*/ 0 w 9169935"/>
              <a:gd name="connsiteY41" fmla="*/ 1062178 h 63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69935" h="6372943" fill="none" extrusionOk="0">
                <a:moveTo>
                  <a:pt x="0" y="1062178"/>
                </a:moveTo>
                <a:cubicBezTo>
                  <a:pt x="-33503" y="462253"/>
                  <a:pt x="506732" y="-25693"/>
                  <a:pt x="1062178" y="0"/>
                </a:cubicBezTo>
                <a:cubicBezTo>
                  <a:pt x="1373487" y="11345"/>
                  <a:pt x="1445764" y="-1763"/>
                  <a:pt x="1773141" y="0"/>
                </a:cubicBezTo>
                <a:cubicBezTo>
                  <a:pt x="2100518" y="1763"/>
                  <a:pt x="2094680" y="-5923"/>
                  <a:pt x="2202281" y="0"/>
                </a:cubicBezTo>
                <a:cubicBezTo>
                  <a:pt x="2309882" y="5923"/>
                  <a:pt x="2663512" y="-30906"/>
                  <a:pt x="2913244" y="0"/>
                </a:cubicBezTo>
                <a:cubicBezTo>
                  <a:pt x="3162976" y="30906"/>
                  <a:pt x="3183662" y="8936"/>
                  <a:pt x="3342384" y="0"/>
                </a:cubicBezTo>
                <a:cubicBezTo>
                  <a:pt x="3501106" y="-8936"/>
                  <a:pt x="3699710" y="27941"/>
                  <a:pt x="3912435" y="0"/>
                </a:cubicBezTo>
                <a:cubicBezTo>
                  <a:pt x="4125160" y="-27941"/>
                  <a:pt x="4291382" y="6023"/>
                  <a:pt x="4623398" y="0"/>
                </a:cubicBezTo>
                <a:cubicBezTo>
                  <a:pt x="4955414" y="-6023"/>
                  <a:pt x="5176293" y="27991"/>
                  <a:pt x="5404817" y="0"/>
                </a:cubicBezTo>
                <a:cubicBezTo>
                  <a:pt x="5633341" y="-27991"/>
                  <a:pt x="5761280" y="12397"/>
                  <a:pt x="6115780" y="0"/>
                </a:cubicBezTo>
                <a:cubicBezTo>
                  <a:pt x="6470280" y="-12397"/>
                  <a:pt x="6648741" y="-20934"/>
                  <a:pt x="6826743" y="0"/>
                </a:cubicBezTo>
                <a:cubicBezTo>
                  <a:pt x="7004745" y="20934"/>
                  <a:pt x="7078411" y="18377"/>
                  <a:pt x="7326338" y="0"/>
                </a:cubicBezTo>
                <a:cubicBezTo>
                  <a:pt x="7574265" y="-18377"/>
                  <a:pt x="7871214" y="27407"/>
                  <a:pt x="8107757" y="0"/>
                </a:cubicBezTo>
                <a:cubicBezTo>
                  <a:pt x="8659555" y="14487"/>
                  <a:pt x="9159266" y="432834"/>
                  <a:pt x="9169935" y="1062178"/>
                </a:cubicBezTo>
                <a:cubicBezTo>
                  <a:pt x="9150519" y="1300256"/>
                  <a:pt x="9160896" y="1466660"/>
                  <a:pt x="9169935" y="1584147"/>
                </a:cubicBezTo>
                <a:cubicBezTo>
                  <a:pt x="9178974" y="1701634"/>
                  <a:pt x="9151419" y="1981790"/>
                  <a:pt x="9169935" y="2276060"/>
                </a:cubicBezTo>
                <a:cubicBezTo>
                  <a:pt x="9188451" y="2570330"/>
                  <a:pt x="9193153" y="2541006"/>
                  <a:pt x="9169935" y="2798029"/>
                </a:cubicBezTo>
                <a:cubicBezTo>
                  <a:pt x="9146717" y="3055052"/>
                  <a:pt x="9147469" y="3257753"/>
                  <a:pt x="9169935" y="3404970"/>
                </a:cubicBezTo>
                <a:cubicBezTo>
                  <a:pt x="9192401" y="3552187"/>
                  <a:pt x="9163603" y="3834075"/>
                  <a:pt x="9169935" y="4054397"/>
                </a:cubicBezTo>
                <a:cubicBezTo>
                  <a:pt x="9176267" y="4274719"/>
                  <a:pt x="9149147" y="4348024"/>
                  <a:pt x="9169935" y="4618852"/>
                </a:cubicBezTo>
                <a:cubicBezTo>
                  <a:pt x="9190723" y="4889680"/>
                  <a:pt x="9139995" y="5009801"/>
                  <a:pt x="9169935" y="5310765"/>
                </a:cubicBezTo>
                <a:cubicBezTo>
                  <a:pt x="9264282" y="5980135"/>
                  <a:pt x="8686560" y="6244178"/>
                  <a:pt x="8107757" y="6372943"/>
                </a:cubicBezTo>
                <a:cubicBezTo>
                  <a:pt x="7917108" y="6379921"/>
                  <a:pt x="7842920" y="6369485"/>
                  <a:pt x="7608161" y="6372943"/>
                </a:cubicBezTo>
                <a:cubicBezTo>
                  <a:pt x="7373402" y="6376401"/>
                  <a:pt x="7180563" y="6408593"/>
                  <a:pt x="6826743" y="6372943"/>
                </a:cubicBezTo>
                <a:cubicBezTo>
                  <a:pt x="6472923" y="6337293"/>
                  <a:pt x="6516139" y="6366091"/>
                  <a:pt x="6397603" y="6372943"/>
                </a:cubicBezTo>
                <a:cubicBezTo>
                  <a:pt x="6279067" y="6379795"/>
                  <a:pt x="6144784" y="6395892"/>
                  <a:pt x="5898007" y="6372943"/>
                </a:cubicBezTo>
                <a:cubicBezTo>
                  <a:pt x="5651230" y="6349994"/>
                  <a:pt x="5575314" y="6399463"/>
                  <a:pt x="5257500" y="6372943"/>
                </a:cubicBezTo>
                <a:cubicBezTo>
                  <a:pt x="4939686" y="6346423"/>
                  <a:pt x="4739600" y="6340865"/>
                  <a:pt x="4546537" y="6372943"/>
                </a:cubicBezTo>
                <a:cubicBezTo>
                  <a:pt x="4353474" y="6405021"/>
                  <a:pt x="4328873" y="6373173"/>
                  <a:pt x="4117397" y="6372943"/>
                </a:cubicBezTo>
                <a:cubicBezTo>
                  <a:pt x="3905921" y="6372713"/>
                  <a:pt x="3509728" y="6388816"/>
                  <a:pt x="3335978" y="6372943"/>
                </a:cubicBezTo>
                <a:cubicBezTo>
                  <a:pt x="3162228" y="6357070"/>
                  <a:pt x="2940208" y="6348904"/>
                  <a:pt x="2836383" y="6372943"/>
                </a:cubicBezTo>
                <a:cubicBezTo>
                  <a:pt x="2732558" y="6396982"/>
                  <a:pt x="2535292" y="6353505"/>
                  <a:pt x="2407243" y="6372943"/>
                </a:cubicBezTo>
                <a:cubicBezTo>
                  <a:pt x="2279194" y="6392381"/>
                  <a:pt x="2105389" y="6384589"/>
                  <a:pt x="1978103" y="6372943"/>
                </a:cubicBezTo>
                <a:cubicBezTo>
                  <a:pt x="1850817" y="6361297"/>
                  <a:pt x="1297230" y="6343007"/>
                  <a:pt x="1062178" y="6372943"/>
                </a:cubicBezTo>
                <a:cubicBezTo>
                  <a:pt x="514367" y="6385305"/>
                  <a:pt x="71336" y="5914326"/>
                  <a:pt x="0" y="5310765"/>
                </a:cubicBezTo>
                <a:cubicBezTo>
                  <a:pt x="17255" y="5073031"/>
                  <a:pt x="-11535" y="4988060"/>
                  <a:pt x="0" y="4831282"/>
                </a:cubicBezTo>
                <a:cubicBezTo>
                  <a:pt x="11535" y="4674504"/>
                  <a:pt x="28027" y="4426273"/>
                  <a:pt x="0" y="4266826"/>
                </a:cubicBezTo>
                <a:cubicBezTo>
                  <a:pt x="-28027" y="4107379"/>
                  <a:pt x="-6910" y="3782183"/>
                  <a:pt x="0" y="3617400"/>
                </a:cubicBezTo>
                <a:cubicBezTo>
                  <a:pt x="6910" y="3452617"/>
                  <a:pt x="30405" y="3148369"/>
                  <a:pt x="0" y="2925487"/>
                </a:cubicBezTo>
                <a:cubicBezTo>
                  <a:pt x="-30405" y="2702605"/>
                  <a:pt x="24588" y="2618841"/>
                  <a:pt x="0" y="2318546"/>
                </a:cubicBezTo>
                <a:cubicBezTo>
                  <a:pt x="-24588" y="2018251"/>
                  <a:pt x="16997" y="1951791"/>
                  <a:pt x="0" y="1669119"/>
                </a:cubicBezTo>
                <a:cubicBezTo>
                  <a:pt x="-16997" y="1386447"/>
                  <a:pt x="550" y="1266041"/>
                  <a:pt x="0" y="1062178"/>
                </a:cubicBezTo>
                <a:close/>
              </a:path>
              <a:path w="9169935" h="6372943" stroke="0" extrusionOk="0">
                <a:moveTo>
                  <a:pt x="0" y="1062178"/>
                </a:moveTo>
                <a:cubicBezTo>
                  <a:pt x="-50098" y="561222"/>
                  <a:pt x="515611" y="-27090"/>
                  <a:pt x="1062178" y="0"/>
                </a:cubicBezTo>
                <a:cubicBezTo>
                  <a:pt x="1331833" y="-20716"/>
                  <a:pt x="1472273" y="13499"/>
                  <a:pt x="1773141" y="0"/>
                </a:cubicBezTo>
                <a:cubicBezTo>
                  <a:pt x="2074009" y="-13499"/>
                  <a:pt x="2128924" y="6728"/>
                  <a:pt x="2413648" y="0"/>
                </a:cubicBezTo>
                <a:cubicBezTo>
                  <a:pt x="2698372" y="-6728"/>
                  <a:pt x="2771772" y="-28928"/>
                  <a:pt x="3054155" y="0"/>
                </a:cubicBezTo>
                <a:cubicBezTo>
                  <a:pt x="3336538" y="28928"/>
                  <a:pt x="3507837" y="22165"/>
                  <a:pt x="3694663" y="0"/>
                </a:cubicBezTo>
                <a:cubicBezTo>
                  <a:pt x="3881489" y="-22165"/>
                  <a:pt x="4087857" y="23010"/>
                  <a:pt x="4335170" y="0"/>
                </a:cubicBezTo>
                <a:cubicBezTo>
                  <a:pt x="4582483" y="-23010"/>
                  <a:pt x="4718287" y="-15052"/>
                  <a:pt x="4834765" y="0"/>
                </a:cubicBezTo>
                <a:cubicBezTo>
                  <a:pt x="4951243" y="15052"/>
                  <a:pt x="5147256" y="13557"/>
                  <a:pt x="5263905" y="0"/>
                </a:cubicBezTo>
                <a:cubicBezTo>
                  <a:pt x="5380554" y="-13557"/>
                  <a:pt x="5595763" y="5997"/>
                  <a:pt x="5693045" y="0"/>
                </a:cubicBezTo>
                <a:cubicBezTo>
                  <a:pt x="5790327" y="-5997"/>
                  <a:pt x="6008730" y="7437"/>
                  <a:pt x="6263096" y="0"/>
                </a:cubicBezTo>
                <a:cubicBezTo>
                  <a:pt x="6517462" y="-7437"/>
                  <a:pt x="6637116" y="-6086"/>
                  <a:pt x="6903603" y="0"/>
                </a:cubicBezTo>
                <a:cubicBezTo>
                  <a:pt x="7170090" y="6086"/>
                  <a:pt x="7673605" y="33536"/>
                  <a:pt x="8107757" y="0"/>
                </a:cubicBezTo>
                <a:cubicBezTo>
                  <a:pt x="8665435" y="3394"/>
                  <a:pt x="9247183" y="443463"/>
                  <a:pt x="9169935" y="1062178"/>
                </a:cubicBezTo>
                <a:cubicBezTo>
                  <a:pt x="9167228" y="1199986"/>
                  <a:pt x="9170749" y="1308589"/>
                  <a:pt x="9169935" y="1541661"/>
                </a:cubicBezTo>
                <a:cubicBezTo>
                  <a:pt x="9169121" y="1774733"/>
                  <a:pt x="9147613" y="1840699"/>
                  <a:pt x="9169935" y="2063631"/>
                </a:cubicBezTo>
                <a:cubicBezTo>
                  <a:pt x="9192258" y="2286563"/>
                  <a:pt x="9147971" y="2404577"/>
                  <a:pt x="9169935" y="2713058"/>
                </a:cubicBezTo>
                <a:cubicBezTo>
                  <a:pt x="9191899" y="3021539"/>
                  <a:pt x="9155395" y="3068937"/>
                  <a:pt x="9169935" y="3235027"/>
                </a:cubicBezTo>
                <a:cubicBezTo>
                  <a:pt x="9184475" y="3401117"/>
                  <a:pt x="9195696" y="3754200"/>
                  <a:pt x="9169935" y="3926940"/>
                </a:cubicBezTo>
                <a:cubicBezTo>
                  <a:pt x="9144174" y="4099680"/>
                  <a:pt x="9153121" y="4422171"/>
                  <a:pt x="9169935" y="4576366"/>
                </a:cubicBezTo>
                <a:cubicBezTo>
                  <a:pt x="9186749" y="4730561"/>
                  <a:pt x="9180291" y="5063398"/>
                  <a:pt x="9169935" y="5310765"/>
                </a:cubicBezTo>
                <a:cubicBezTo>
                  <a:pt x="9229655" y="5841494"/>
                  <a:pt x="8606091" y="6319052"/>
                  <a:pt x="8107757" y="6372943"/>
                </a:cubicBezTo>
                <a:cubicBezTo>
                  <a:pt x="7848713" y="6401973"/>
                  <a:pt x="7647142" y="6378314"/>
                  <a:pt x="7396794" y="6372943"/>
                </a:cubicBezTo>
                <a:cubicBezTo>
                  <a:pt x="7146446" y="6367572"/>
                  <a:pt x="6940143" y="6358773"/>
                  <a:pt x="6756287" y="6372943"/>
                </a:cubicBezTo>
                <a:cubicBezTo>
                  <a:pt x="6572431" y="6387113"/>
                  <a:pt x="6310587" y="6358527"/>
                  <a:pt x="6186235" y="6372943"/>
                </a:cubicBezTo>
                <a:cubicBezTo>
                  <a:pt x="6061883" y="6387359"/>
                  <a:pt x="5802033" y="6368743"/>
                  <a:pt x="5545728" y="6372943"/>
                </a:cubicBezTo>
                <a:cubicBezTo>
                  <a:pt x="5289423" y="6377143"/>
                  <a:pt x="5154391" y="6402671"/>
                  <a:pt x="4764310" y="6372943"/>
                </a:cubicBezTo>
                <a:cubicBezTo>
                  <a:pt x="4374229" y="6343215"/>
                  <a:pt x="4399477" y="6365803"/>
                  <a:pt x="4264714" y="6372943"/>
                </a:cubicBezTo>
                <a:cubicBezTo>
                  <a:pt x="4129951" y="6380083"/>
                  <a:pt x="3938929" y="6400320"/>
                  <a:pt x="3694663" y="6372943"/>
                </a:cubicBezTo>
                <a:cubicBezTo>
                  <a:pt x="3450397" y="6345566"/>
                  <a:pt x="3267020" y="6358440"/>
                  <a:pt x="2983700" y="6372943"/>
                </a:cubicBezTo>
                <a:cubicBezTo>
                  <a:pt x="2700380" y="6387446"/>
                  <a:pt x="2473534" y="6345444"/>
                  <a:pt x="2343192" y="6372943"/>
                </a:cubicBezTo>
                <a:cubicBezTo>
                  <a:pt x="2212850" y="6400442"/>
                  <a:pt x="1815063" y="6338293"/>
                  <a:pt x="1632229" y="6372943"/>
                </a:cubicBezTo>
                <a:cubicBezTo>
                  <a:pt x="1449395" y="6407593"/>
                  <a:pt x="1187922" y="6366353"/>
                  <a:pt x="1062178" y="6372943"/>
                </a:cubicBezTo>
                <a:cubicBezTo>
                  <a:pt x="467684" y="6460810"/>
                  <a:pt x="-34351" y="5872233"/>
                  <a:pt x="0" y="5310765"/>
                </a:cubicBezTo>
                <a:cubicBezTo>
                  <a:pt x="-19293" y="5068480"/>
                  <a:pt x="10916" y="4946727"/>
                  <a:pt x="0" y="4746310"/>
                </a:cubicBezTo>
                <a:cubicBezTo>
                  <a:pt x="-10916" y="4545894"/>
                  <a:pt x="-2171" y="4333341"/>
                  <a:pt x="0" y="4224341"/>
                </a:cubicBezTo>
                <a:cubicBezTo>
                  <a:pt x="2171" y="4115341"/>
                  <a:pt x="-5805" y="3896614"/>
                  <a:pt x="0" y="3574914"/>
                </a:cubicBezTo>
                <a:cubicBezTo>
                  <a:pt x="5805" y="3253214"/>
                  <a:pt x="-23281" y="3286933"/>
                  <a:pt x="0" y="3052944"/>
                </a:cubicBezTo>
                <a:cubicBezTo>
                  <a:pt x="23281" y="2818955"/>
                  <a:pt x="-17849" y="2663260"/>
                  <a:pt x="0" y="2446003"/>
                </a:cubicBezTo>
                <a:cubicBezTo>
                  <a:pt x="17849" y="2228746"/>
                  <a:pt x="-25552" y="2038953"/>
                  <a:pt x="0" y="1881548"/>
                </a:cubicBezTo>
                <a:cubicBezTo>
                  <a:pt x="25552" y="1724144"/>
                  <a:pt x="-15156" y="1393195"/>
                  <a:pt x="0" y="1062178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B1C008CC-E8E9-848A-F8B5-FC69993360F9}"/>
              </a:ext>
            </a:extLst>
          </p:cNvPr>
          <p:cNvSpPr/>
          <p:nvPr/>
        </p:nvSpPr>
        <p:spPr>
          <a:xfrm>
            <a:off x="6079503" y="544220"/>
            <a:ext cx="2927743" cy="4883527"/>
          </a:xfrm>
          <a:custGeom>
            <a:avLst/>
            <a:gdLst/>
            <a:ahLst/>
            <a:cxnLst/>
            <a:rect l="l" t="t" r="r" b="b"/>
            <a:pathLst>
              <a:path w="4049570" h="6327453">
                <a:moveTo>
                  <a:pt x="0" y="0"/>
                </a:moveTo>
                <a:lnTo>
                  <a:pt x="4049571" y="0"/>
                </a:lnTo>
                <a:lnTo>
                  <a:pt x="4049571" y="6327453"/>
                </a:lnTo>
                <a:lnTo>
                  <a:pt x="0" y="6327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bg1"/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5411EE6E-271E-8CA4-1F3B-1032CB94E683}"/>
              </a:ext>
            </a:extLst>
          </p:cNvPr>
          <p:cNvSpPr/>
          <p:nvPr/>
        </p:nvSpPr>
        <p:spPr>
          <a:xfrm flipH="1">
            <a:off x="314716" y="3201709"/>
            <a:ext cx="2548324" cy="2916516"/>
          </a:xfrm>
          <a:custGeom>
            <a:avLst/>
            <a:gdLst/>
            <a:ahLst/>
            <a:cxnLst/>
            <a:rect l="l" t="t" r="r" b="b"/>
            <a:pathLst>
              <a:path w="3806190" h="4114800">
                <a:moveTo>
                  <a:pt x="3806190" y="0"/>
                </a:moveTo>
                <a:lnTo>
                  <a:pt x="0" y="0"/>
                </a:lnTo>
                <a:lnTo>
                  <a:pt x="0" y="4114800"/>
                </a:lnTo>
                <a:lnTo>
                  <a:pt x="3806190" y="4114800"/>
                </a:lnTo>
                <a:lnTo>
                  <a:pt x="380619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glow rad="1016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DEFCC4C9-B67E-7494-43C3-2B5041F7997F}"/>
              </a:ext>
            </a:extLst>
          </p:cNvPr>
          <p:cNvSpPr/>
          <p:nvPr/>
        </p:nvSpPr>
        <p:spPr>
          <a:xfrm>
            <a:off x="2831931" y="940225"/>
            <a:ext cx="3362142" cy="3781760"/>
          </a:xfrm>
          <a:custGeom>
            <a:avLst/>
            <a:gdLst/>
            <a:ahLst/>
            <a:cxnLst/>
            <a:rect l="l" t="t" r="r" b="b"/>
            <a:pathLst>
              <a:path w="11267320" h="4323834">
                <a:moveTo>
                  <a:pt x="0" y="0"/>
                </a:moveTo>
                <a:lnTo>
                  <a:pt x="11267320" y="0"/>
                </a:lnTo>
                <a:lnTo>
                  <a:pt x="11267320" y="4323834"/>
                </a:lnTo>
                <a:lnTo>
                  <a:pt x="0" y="43238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4C4AA585-9308-4FB0-7F37-77CBC3F2A754}"/>
              </a:ext>
            </a:extLst>
          </p:cNvPr>
          <p:cNvSpPr/>
          <p:nvPr/>
        </p:nvSpPr>
        <p:spPr>
          <a:xfrm>
            <a:off x="3935237" y="1647824"/>
            <a:ext cx="1298793" cy="2388089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FA0B4FAE-3A05-CC05-0521-0B8DEB03E780}"/>
              </a:ext>
            </a:extLst>
          </p:cNvPr>
          <p:cNvSpPr/>
          <p:nvPr/>
        </p:nvSpPr>
        <p:spPr>
          <a:xfrm>
            <a:off x="711236" y="2869056"/>
            <a:ext cx="2401369" cy="2684303"/>
          </a:xfrm>
          <a:custGeom>
            <a:avLst/>
            <a:gdLst/>
            <a:ahLst/>
            <a:cxnLst/>
            <a:rect l="l" t="t" r="r" b="b"/>
            <a:pathLst>
              <a:path w="4188948" h="4307401">
                <a:moveTo>
                  <a:pt x="0" y="0"/>
                </a:moveTo>
                <a:lnTo>
                  <a:pt x="4188948" y="0"/>
                </a:lnTo>
                <a:lnTo>
                  <a:pt x="4188948" y="4307401"/>
                </a:lnTo>
                <a:lnTo>
                  <a:pt x="0" y="43074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CA60CE7-0D60-516F-87BD-8E5E4FD3BDB3}"/>
              </a:ext>
            </a:extLst>
          </p:cNvPr>
          <p:cNvSpPr/>
          <p:nvPr/>
        </p:nvSpPr>
        <p:spPr>
          <a:xfrm>
            <a:off x="615156" y="3297372"/>
            <a:ext cx="2167685" cy="253842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2894EFB-E18F-15B3-2671-AB868B6977DB}"/>
              </a:ext>
            </a:extLst>
          </p:cNvPr>
          <p:cNvSpPr/>
          <p:nvPr/>
        </p:nvSpPr>
        <p:spPr>
          <a:xfrm>
            <a:off x="3502293" y="1952299"/>
            <a:ext cx="2061440" cy="210429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9C7389D-96D6-842E-3508-03274DF241DB}"/>
              </a:ext>
            </a:extLst>
          </p:cNvPr>
          <p:cNvSpPr/>
          <p:nvPr/>
        </p:nvSpPr>
        <p:spPr>
          <a:xfrm>
            <a:off x="981279" y="3429001"/>
            <a:ext cx="2182240" cy="2130982"/>
          </a:xfrm>
          <a:custGeom>
            <a:avLst/>
            <a:gdLst/>
            <a:ahLst/>
            <a:cxnLst/>
            <a:rect l="l" t="t" r="r" b="b"/>
            <a:pathLst>
              <a:path w="3650757" h="3778274">
                <a:moveTo>
                  <a:pt x="0" y="0"/>
                </a:moveTo>
                <a:lnTo>
                  <a:pt x="3650757" y="0"/>
                </a:lnTo>
                <a:lnTo>
                  <a:pt x="3650757" y="3778273"/>
                </a:lnTo>
                <a:lnTo>
                  <a:pt x="0" y="377827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C61B776-CD8A-25DE-F03E-32A191BB540D}"/>
              </a:ext>
            </a:extLst>
          </p:cNvPr>
          <p:cNvSpPr/>
          <p:nvPr/>
        </p:nvSpPr>
        <p:spPr>
          <a:xfrm>
            <a:off x="3588692" y="1825896"/>
            <a:ext cx="2228002" cy="2567134"/>
          </a:xfrm>
          <a:custGeom>
            <a:avLst/>
            <a:gdLst/>
            <a:ahLst/>
            <a:cxnLst/>
            <a:rect l="l" t="t" r="r" b="b"/>
            <a:pathLst>
              <a:path w="2450021" h="2741282">
                <a:moveTo>
                  <a:pt x="0" y="0"/>
                </a:moveTo>
                <a:lnTo>
                  <a:pt x="2450021" y="0"/>
                </a:lnTo>
                <a:lnTo>
                  <a:pt x="2450021" y="2741282"/>
                </a:lnTo>
                <a:lnTo>
                  <a:pt x="0" y="27412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2BF38CE-A5E8-8097-3D05-FF7D689C4A90}"/>
              </a:ext>
            </a:extLst>
          </p:cNvPr>
          <p:cNvSpPr/>
          <p:nvPr/>
        </p:nvSpPr>
        <p:spPr>
          <a:xfrm>
            <a:off x="3966917" y="1718067"/>
            <a:ext cx="1489920" cy="2362892"/>
          </a:xfrm>
          <a:custGeom>
            <a:avLst/>
            <a:gdLst/>
            <a:ahLst/>
            <a:cxnLst/>
            <a:rect l="l" t="t" r="r" b="b"/>
            <a:pathLst>
              <a:path w="2921508" h="4114800">
                <a:moveTo>
                  <a:pt x="0" y="0"/>
                </a:moveTo>
                <a:lnTo>
                  <a:pt x="2921508" y="0"/>
                </a:lnTo>
                <a:lnTo>
                  <a:pt x="2921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7D26044-E902-810C-515E-36DA27FE4ECD}"/>
              </a:ext>
            </a:extLst>
          </p:cNvPr>
          <p:cNvSpPr/>
          <p:nvPr/>
        </p:nvSpPr>
        <p:spPr>
          <a:xfrm>
            <a:off x="912988" y="3429000"/>
            <a:ext cx="2144914" cy="2309361"/>
          </a:xfrm>
          <a:custGeom>
            <a:avLst/>
            <a:gdLst/>
            <a:ahLst/>
            <a:cxnLst/>
            <a:rect l="l" t="t" r="r" b="b"/>
            <a:pathLst>
              <a:path w="3516402" h="3574488">
                <a:moveTo>
                  <a:pt x="0" y="0"/>
                </a:moveTo>
                <a:lnTo>
                  <a:pt x="3516402" y="0"/>
                </a:lnTo>
                <a:lnTo>
                  <a:pt x="3516402" y="3574488"/>
                </a:lnTo>
                <a:lnTo>
                  <a:pt x="0" y="357448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F90C480-4533-144A-33A7-AF29352C63F7}"/>
              </a:ext>
            </a:extLst>
          </p:cNvPr>
          <p:cNvSpPr/>
          <p:nvPr/>
        </p:nvSpPr>
        <p:spPr>
          <a:xfrm>
            <a:off x="3487018" y="1647825"/>
            <a:ext cx="2228002" cy="2567134"/>
          </a:xfrm>
          <a:custGeom>
            <a:avLst/>
            <a:gdLst/>
            <a:ahLst/>
            <a:cxnLst/>
            <a:rect l="l" t="t" r="r" b="b"/>
            <a:pathLst>
              <a:path w="2298157" h="2372291">
                <a:moveTo>
                  <a:pt x="0" y="0"/>
                </a:moveTo>
                <a:lnTo>
                  <a:pt x="2298158" y="0"/>
                </a:lnTo>
                <a:lnTo>
                  <a:pt x="2298158" y="2372292"/>
                </a:lnTo>
                <a:lnTo>
                  <a:pt x="0" y="23722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C6F1932-D423-6252-D486-B965E5351F2E}"/>
              </a:ext>
            </a:extLst>
          </p:cNvPr>
          <p:cNvSpPr/>
          <p:nvPr/>
        </p:nvSpPr>
        <p:spPr>
          <a:xfrm>
            <a:off x="699549" y="3515012"/>
            <a:ext cx="2444909" cy="2408235"/>
          </a:xfrm>
          <a:custGeom>
            <a:avLst/>
            <a:gdLst/>
            <a:ahLst/>
            <a:cxnLst/>
            <a:rect l="l" t="t" r="r" b="b"/>
            <a:pathLst>
              <a:path w="2936411" h="2466585">
                <a:moveTo>
                  <a:pt x="0" y="0"/>
                </a:moveTo>
                <a:lnTo>
                  <a:pt x="2936411" y="0"/>
                </a:lnTo>
                <a:lnTo>
                  <a:pt x="2936411" y="2466586"/>
                </a:lnTo>
                <a:lnTo>
                  <a:pt x="0" y="246658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6E8F6F9-7A66-4BE9-924E-721600F5290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" y="6212689"/>
            <a:ext cx="550502" cy="4763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5F1FA36-12EF-444E-B82B-E782FAD59BC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92" y="1813101"/>
            <a:ext cx="2094681" cy="209468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DEDF00F-0A1F-40CC-8C34-05F5CECDF8C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60" y="2931392"/>
            <a:ext cx="2831959" cy="28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28372 0.3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159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44427 -0.19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979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2664 0.2937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20" y="146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46888 -0.256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284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28073 0.3217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1608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2" presetClass="emph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42682 -0.2379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1189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27175 0.3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581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2" presetClass="emph" presetSubtype="0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44154 -0.2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2" presetClass="emph" presetSubtype="0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26341 0.31551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15764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2" presetClass="emph" presetSubtype="0" fill="hold" grpId="4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2.96296E-6 L 0.43906 -0.26967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13495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2" presetClass="emph" presetSubtype="0" fill="hold" grpId="4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  <p:bldP spid="2" grpId="0" animBg="1"/>
      <p:bldP spid="2" grpId="1" animBg="1"/>
      <p:bldP spid="2" grpId="2" animBg="1"/>
      <p:bldP spid="19" grpId="0" animBg="1"/>
      <p:bldP spid="19" grpId="1" animBg="1"/>
      <p:bldP spid="19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8" grpId="0" animBg="1"/>
      <p:bldP spid="8" grpId="1" animBg="1"/>
      <p:bldP spid="8" grpId="2" animBg="1"/>
      <p:bldP spid="6" grpId="0" animBg="1"/>
      <p:bldP spid="6" grpId="1" animBg="1"/>
      <p:bldP spid="6" grpId="2" animBg="1"/>
      <p:bldP spid="16" grpId="0" animBg="1"/>
      <p:bldP spid="16" grpId="1" animBg="1"/>
      <p:bldP spid="16" grpId="2" animBg="1"/>
      <p:bldP spid="7" grpId="0" animBg="1"/>
      <p:bldP spid="7" grpId="1" animBg="1"/>
      <p:bldP spid="7" grpId="2" animBg="1"/>
      <p:bldP spid="18" grpId="0" animBg="1"/>
      <p:bldP spid="18" grpId="1" animBg="1"/>
      <p:bldP spid="18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1CB82EF-7C3C-444C-941A-E8F0D9C0F569}"/>
</file>

<file path=customXml/itemProps2.xml><?xml version="1.0" encoding="utf-8"?>
<ds:datastoreItem xmlns:ds="http://schemas.openxmlformats.org/officeDocument/2006/customXml" ds:itemID="{6FAA09A1-A186-4874-A93D-E6116935CAE3}"/>
</file>

<file path=customXml/itemProps3.xml><?xml version="1.0" encoding="utf-8"?>
<ds:datastoreItem xmlns:ds="http://schemas.openxmlformats.org/officeDocument/2006/customXml" ds:itemID="{0527A89E-5D7D-4B21-891F-AB131EB6D8EF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Cavolini</vt:lpstr>
      <vt:lpstr>Office Theme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5</cp:revision>
  <dcterms:created xsi:type="dcterms:W3CDTF">2026-02-12T14:11:32Z</dcterms:created>
  <dcterms:modified xsi:type="dcterms:W3CDTF">2026-02-15T12:55:14Z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