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161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55DB5-F677-2B19-118A-9ED3D045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DD86DB-A895-432C-9618-F5AD0BC8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C38BD9-2B89-BA18-EEB0-570B9D6D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BC845-BD06-FBF7-CA17-C824DEAC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14813C-449B-ED20-EDCA-4C719EDD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57113-FB2C-380E-3C6E-F711431D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3D51F4-922B-1181-77DD-7D1A0FAE8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5F62C-F52B-8A9A-6D8B-A1F693120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32BB1-89B6-B3D4-4436-41101515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2829E5-5E72-0294-7015-9CC38C99F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92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CA47C2-3317-39CC-3883-DFB75AB84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162021-80FC-68E0-9717-2C091749D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2AB07-5F95-F22B-13D2-375D0FDF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83B4F3-1D83-7716-6CCD-36346DED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B45033-0124-ABBA-55A4-75A370FF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0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50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95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0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3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64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9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4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E87F3-B243-1045-D9A5-EC6E42AC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332FB-A8E2-E700-51CC-9CDF21C9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555DD-8A31-586B-B84A-D5C01B9D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0AD31-057B-1BE7-ADD1-64D00D60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8FAD0-8B40-7099-A8BD-925C6171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63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7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92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DEC4-A5B5-3884-C328-7C1357CA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6A5E99-2B5E-4075-F6C5-8C6393A32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4904B-9EE3-9D18-EBD8-B9642E10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3201D-3122-CD7E-4E8E-C894FD35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724E73-D1C7-0F8C-F449-C7544271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5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F1AA-2171-5B99-4451-33543E71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2F38A8-EB55-2255-4EC2-51BA8BC94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F5B3C8-F75B-EFF3-8767-3E81E00A0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AA444-1105-C5D5-5F57-F0C1D76A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53208-66FB-B60C-65EE-4B63B7FF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26696-092E-BF87-4BFC-F54C3462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3835-C5D7-1D8C-8001-C218F7D5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A8012C-50F8-BEAE-0646-F820D410F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C648B3-F493-7153-6613-F3667AF21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7055F-36F0-128E-1977-3DDA6AA4A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53AF8C-B7F7-67BD-D996-1E94FD343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4AFDA2-6C70-5B1E-46CA-EF169BB2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C2EFEA-D7E0-38E6-4C3D-A7A9593D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8CF75-284F-986F-7732-A76FAA64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9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4177B-1CB4-3973-1C75-14B32BB1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C3C11-EF2C-07C7-124A-25FCD8659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BCB8B9-F249-7F95-576D-D9C46CAA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F7E72F-F874-B4BC-B0BF-DA7CEB53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C7C8F9-8105-D532-D55D-90BCE910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AD3EB9-6504-C31D-CE1A-59383A96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D51EED-D026-6D14-4FC7-529D7696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3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F38CD-A5CF-E5BD-0594-3788CB00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C8D0CA-085B-A8D5-0829-D3DBEB66A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FF2207-54F7-12F3-5D1A-1532A76C0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D36531-2A31-FCEB-D2D1-DA0235E9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778334-4860-25B5-E7DF-D8EECD0E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DCCE4-8108-92B1-5DD2-19B3CCD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2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321C-F19F-03D9-3ACA-6686BBB1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EA8766-86FC-6A17-C1F8-C976831A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A62E4-7431-7B50-E7C0-7F8733E04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3E19E-A8A5-337E-BA35-9DAB11A2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4B753-AC01-497E-89C4-C3AEB32E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38758-A898-163F-019A-A5D7C756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F8987-BDC1-D2F3-0BE7-380DB72D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2A866-3645-AD5C-7FD8-17E4B7420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E8CD0-FC50-27B4-69B2-D27A70FD6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5575-3E01-4883-BD0F-8896ACB123FB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34B3CD-2711-6DD7-1B71-BEA89DDA9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0AA69-D172-47EE-3CC3-52B0589C8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64F2-BC5F-47E7-9551-EFD93C8172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8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B0123-BEA6-4A31-BD03-36C64702EC66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E315-DD27-4B00-9305-472FA29F0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D442E1-03B5-B0BB-0ADF-D1C5480FE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595" y="-2876"/>
            <a:ext cx="12341458" cy="7052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8110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70024" y="47972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88930" y="469196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7398" y="2484521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0024" y="24921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3748" y="2474607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4193" y="4503865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76722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88930" y="4511699"/>
            <a:ext cx="19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242" y1="20117" x2="51953" y2="25391"/>
                        <a14:backgroundMark x1="36816" y1="85156" x2="61328" y2="85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3" t="11125" r="13703" b="10152"/>
          <a:stretch>
            <a:fillRect/>
          </a:stretch>
        </p:blipFill>
        <p:spPr>
          <a:xfrm>
            <a:off x="7562244" y="4583042"/>
            <a:ext cx="1472050" cy="16290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0488" y1="58789" x2="49805" y2="70703"/>
                        <a14:foregroundMark x1="51465" y1="53223" x2="46289" y2="61328"/>
                        <a14:foregroundMark x1="47266" y1="70996" x2="46875" y2="78125"/>
                        <a14:foregroundMark x1="54980" y1="70996" x2="54980" y2="76855"/>
                        <a14:foregroundMark x1="57910" y1="71387" x2="56934" y2="76855"/>
                        <a14:foregroundMark x1="32715" y1="63574" x2="24902" y2="67480"/>
                        <a14:backgroundMark x1="40137" y1="76563" x2="38184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33887" r="11104" b="15267"/>
          <a:stretch>
            <a:fillRect/>
          </a:stretch>
        </p:blipFill>
        <p:spPr>
          <a:xfrm>
            <a:off x="5388034" y="2917687"/>
            <a:ext cx="1744318" cy="11543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6484" y1="54883" x2="51270" y2="67285"/>
                        <a14:foregroundMark x1="52735" y1="69238" x2="52246" y2="72461"/>
                        <a14:foregroundMark x1="53223" y1="66016" x2="52735" y2="69238"/>
                        <a14:foregroundMark x1="53613" y1="71191" x2="48047" y2="72754"/>
                        <a14:foregroundMark x1="48047" y1="50684" x2="53613" y2="57227"/>
                        <a14:backgroundMark x1="50977" y1="69238" x2="50977" y2="6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71" t="21068" r="17467" b="23861"/>
          <a:stretch>
            <a:fillRect/>
          </a:stretch>
        </p:blipFill>
        <p:spPr>
          <a:xfrm>
            <a:off x="3396383" y="4702338"/>
            <a:ext cx="1668530" cy="14321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7363" y1="59277" x2="50781" y2="80469"/>
                        <a14:foregroundMark x1="57520" y1="32227" x2="62207" y2="65332"/>
                        <a14:foregroundMark x1="32129" y1="26855" x2="35547" y2="66309"/>
                        <a14:foregroundMark x1="29102" y1="23438" x2="57422" y2="25293"/>
                        <a14:foregroundMark x1="57422" y1="25293" x2="63867" y2="24805"/>
                        <a14:foregroundMark x1="65625" y1="68359" x2="65625" y2="77148"/>
                        <a14:foregroundMark x1="70996" y1="32910" x2="71289" y2="46777"/>
                        <a14:foregroundMark x1="72656" y1="70703" x2="71289" y2="81836"/>
                        <a14:foregroundMark x1="32129" y1="75391" x2="42969" y2="75098"/>
                        <a14:foregroundMark x1="44336" y1="80176" x2="42676" y2="88574"/>
                        <a14:foregroundMark x1="30859" y1="82910" x2="30859" y2="82910"/>
                        <a14:foregroundMark x1="57520" y1="81543" x2="57520" y2="88281"/>
                        <a14:foregroundMark x1="31152" y1="79492" x2="31152" y2="83203"/>
                        <a14:foregroundMark x1="33203" y1="82520" x2="43945" y2="83887"/>
                        <a14:foregroundMark x1="64551" y1="82520" x2="68945" y2="83203"/>
                        <a14:foregroundMark x1="24414" y1="26855" x2="54297" y2="23926"/>
                        <a14:foregroundMark x1="54297" y1="23926" x2="75684" y2="29199"/>
                        <a14:foregroundMark x1="27441" y1="22754" x2="24707" y2="28809"/>
                        <a14:foregroundMark x1="27637" y1="22266" x2="27930" y2="78418"/>
                        <a14:foregroundMark x1="27930" y1="78418" x2="33398" y2="81934"/>
                        <a14:foregroundMark x1="73438" y1="30273" x2="72754" y2="80566"/>
                        <a14:foregroundMark x1="27637" y1="22754" x2="53809" y2="23340"/>
                        <a14:foregroundMark x1="53809" y1="23340" x2="72168" y2="22949"/>
                        <a14:foregroundMark x1="71777" y1="21875" x2="73438" y2="25781"/>
                        <a14:foregroundMark x1="27051" y1="30273" x2="28418" y2="83398"/>
                        <a14:foregroundMark x1="28418" y1="83398" x2="32813" y2="84668"/>
                        <a14:backgroundMark x1="39258" y1="85938" x2="39258" y2="85938"/>
                        <a14:backgroundMark x1="60840" y1="83887" x2="60840" y2="83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567" y="4569251"/>
            <a:ext cx="1855079" cy="18550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8809" y1="12891" x2="27637" y2="46582"/>
                        <a14:foregroundMark x1="42773" y1="35840" x2="59570" y2="45020"/>
                        <a14:foregroundMark x1="53320" y1="37402" x2="61426" y2="44727"/>
                        <a14:foregroundMark x1="35742" y1="22070" x2="35742" y2="29785"/>
                        <a14:foregroundMark x1="59375" y1="35352" x2="62109" y2="5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9045" y="479729"/>
            <a:ext cx="1955353" cy="1955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2891" y1="45703" x2="56641" y2="55273"/>
                        <a14:foregroundMark x1="62305" y1="40430" x2="62598" y2="45996"/>
                        <a14:foregroundMark x1="64941" y1="47363" x2="67578" y2="47363"/>
                        <a14:foregroundMark x1="51660" y1="54590" x2="47656" y2="5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68" t="30165" r="22706" b="22944"/>
          <a:stretch>
            <a:fillRect/>
          </a:stretch>
        </p:blipFill>
        <p:spPr>
          <a:xfrm>
            <a:off x="7489173" y="613775"/>
            <a:ext cx="1686032" cy="13839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4863" y1="54980" x2="34863" y2="59570"/>
                        <a14:foregroundMark x1="40723" y1="56641" x2="32910" y2="60742"/>
                        <a14:foregroundMark x1="62109" y1="57813" x2="64551" y2="63574"/>
                        <a14:backgroundMark x1="33691" y1="68945" x2="41895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15" t="34840" r="15887" b="26096"/>
          <a:stretch>
            <a:fillRect/>
          </a:stretch>
        </p:blipFill>
        <p:spPr>
          <a:xfrm>
            <a:off x="3295478" y="834743"/>
            <a:ext cx="1926077" cy="11049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953" b="76855" l="19336" r="80957">
                        <a14:foregroundMark x1="22559" y1="64355" x2="19336" y2="71484"/>
                        <a14:foregroundMark x1="41797" y1="62207" x2="41992" y2="64648"/>
                        <a14:foregroundMark x1="46777" y1="52539" x2="47559" y2="56738"/>
                        <a14:foregroundMark x1="80957" y1="26953" x2="79980" y2="33594"/>
                        <a14:foregroundMark x1="41992" y1="65625" x2="44922" y2="71777"/>
                        <a14:foregroundMark x1="35742" y1="67285" x2="34375" y2="73047"/>
                        <a14:foregroundMark x1="29395" y1="66699" x2="28809" y2="71777"/>
                        <a14:foregroundMark x1="38281" y1="70410" x2="36523" y2="72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21174" r="11939" b="16752"/>
          <a:stretch>
            <a:fillRect/>
          </a:stretch>
        </p:blipFill>
        <p:spPr>
          <a:xfrm>
            <a:off x="3398905" y="2618000"/>
            <a:ext cx="1754697" cy="1476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6" name="Крест 35">
            <a:hlinkClick r:id="" action="ppaction://macro?name=DragandDrop"/>
          </p:cNvPr>
          <p:cNvSpPr/>
          <p:nvPr/>
        </p:nvSpPr>
        <p:spPr>
          <a:xfrm rot="8167898">
            <a:off x="3593138" y="75017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рест 36">
            <a:hlinkClick r:id="" action="ppaction://macro?name=DragandDrop"/>
          </p:cNvPr>
          <p:cNvSpPr/>
          <p:nvPr/>
        </p:nvSpPr>
        <p:spPr>
          <a:xfrm rot="8167898">
            <a:off x="3314373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Крест 48">
            <a:hlinkClick r:id="" action="ppaction://macro?name=DragandDrop"/>
          </p:cNvPr>
          <p:cNvSpPr/>
          <p:nvPr/>
        </p:nvSpPr>
        <p:spPr>
          <a:xfrm rot="8167898">
            <a:off x="5329120" y="220642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Крест 49">
            <a:hlinkClick r:id="" action="ppaction://macro?name=DragandDrop"/>
          </p:cNvPr>
          <p:cNvSpPr/>
          <p:nvPr/>
        </p:nvSpPr>
        <p:spPr>
          <a:xfrm rot="8167898">
            <a:off x="5523380" y="738495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Кольцо 50">
            <a:hlinkClick r:id="" action="ppaction://macro?name=DragandDrop"/>
          </p:cNvPr>
          <p:cNvSpPr/>
          <p:nvPr/>
        </p:nvSpPr>
        <p:spPr>
          <a:xfrm>
            <a:off x="6960251" y="21685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Крест 59">
            <a:hlinkClick r:id="" action="ppaction://macro?name=DragandDrop"/>
          </p:cNvPr>
          <p:cNvSpPr/>
          <p:nvPr/>
        </p:nvSpPr>
        <p:spPr>
          <a:xfrm rot="8167898">
            <a:off x="7331457" y="218297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Крест 60">
            <a:hlinkClick r:id="" action="ppaction://macro?name=DragandDrop"/>
          </p:cNvPr>
          <p:cNvSpPr/>
          <p:nvPr/>
        </p:nvSpPr>
        <p:spPr>
          <a:xfrm rot="8167898">
            <a:off x="3313898" y="420144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Крест 65">
            <a:hlinkClick r:id="" action="ppaction://macro?name=DragandDrop"/>
          </p:cNvPr>
          <p:cNvSpPr/>
          <p:nvPr/>
        </p:nvSpPr>
        <p:spPr>
          <a:xfrm rot="8167898">
            <a:off x="5304843" y="4214272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Крест 69">
            <a:hlinkClick r:id="" action="ppaction://macro?name=DragandDrop"/>
          </p:cNvPr>
          <p:cNvSpPr/>
          <p:nvPr/>
        </p:nvSpPr>
        <p:spPr>
          <a:xfrm rot="8167898">
            <a:off x="7496674" y="758263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Крест 71">
            <a:hlinkClick r:id="" action="ppaction://macro?name=DragandDrop"/>
          </p:cNvPr>
          <p:cNvSpPr/>
          <p:nvPr/>
        </p:nvSpPr>
        <p:spPr>
          <a:xfrm rot="8167898">
            <a:off x="3588569" y="276310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Крест 72">
            <a:hlinkClick r:id="" action="ppaction://macro?name=DragandDrop"/>
          </p:cNvPr>
          <p:cNvSpPr/>
          <p:nvPr/>
        </p:nvSpPr>
        <p:spPr>
          <a:xfrm rot="8167898">
            <a:off x="5568973" y="283003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Крест 74">
            <a:hlinkClick r:id="" action="ppaction://macro?name=DragandDrop"/>
          </p:cNvPr>
          <p:cNvSpPr/>
          <p:nvPr/>
        </p:nvSpPr>
        <p:spPr>
          <a:xfrm rot="8167898">
            <a:off x="3296450" y="6233708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Крест 75">
            <a:hlinkClick r:id="" action="ppaction://macro?name=DragandDrop"/>
          </p:cNvPr>
          <p:cNvSpPr/>
          <p:nvPr/>
        </p:nvSpPr>
        <p:spPr>
          <a:xfrm rot="8167898">
            <a:off x="5322727" y="6239205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Крест 76">
            <a:hlinkClick r:id="" action="ppaction://macro?name=DragandDrop"/>
          </p:cNvPr>
          <p:cNvSpPr/>
          <p:nvPr/>
        </p:nvSpPr>
        <p:spPr>
          <a:xfrm rot="8167898">
            <a:off x="7355671" y="6236667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Крест 77">
            <a:hlinkClick r:id="" action="ppaction://macro?name=DragandDrop"/>
          </p:cNvPr>
          <p:cNvSpPr/>
          <p:nvPr/>
        </p:nvSpPr>
        <p:spPr>
          <a:xfrm rot="8167898">
            <a:off x="3580959" y="476231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Крест 78">
            <a:hlinkClick r:id="" action="ppaction://macro?name=DragandDrop"/>
          </p:cNvPr>
          <p:cNvSpPr/>
          <p:nvPr/>
        </p:nvSpPr>
        <p:spPr>
          <a:xfrm rot="8167898">
            <a:off x="5513088" y="4795399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Крест 79">
            <a:hlinkClick r:id="" action="ppaction://macro?name=DragandDrop"/>
          </p:cNvPr>
          <p:cNvSpPr/>
          <p:nvPr/>
        </p:nvSpPr>
        <p:spPr>
          <a:xfrm rot="8167898">
            <a:off x="7535965" y="4803421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Кольцо 80">
            <a:hlinkClick r:id="" action="ppaction://macro?name=DragandDrop"/>
          </p:cNvPr>
          <p:cNvSpPr/>
          <p:nvPr/>
        </p:nvSpPr>
        <p:spPr>
          <a:xfrm>
            <a:off x="8955871" y="217006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Кольцо 81">
            <a:hlinkClick r:id="" action="ppaction://macro?name=DragandDrop"/>
          </p:cNvPr>
          <p:cNvSpPr/>
          <p:nvPr/>
        </p:nvSpPr>
        <p:spPr>
          <a:xfrm>
            <a:off x="4951893" y="417420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Кольцо 82">
            <a:hlinkClick r:id="" action="ppaction://macro?name=DragandDrop"/>
          </p:cNvPr>
          <p:cNvSpPr/>
          <p:nvPr/>
        </p:nvSpPr>
        <p:spPr>
          <a:xfrm>
            <a:off x="6980949" y="4172360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Кольцо 84">
            <a:hlinkClick r:id="" action="ppaction://macro?name=DragandDrop"/>
          </p:cNvPr>
          <p:cNvSpPr/>
          <p:nvPr/>
        </p:nvSpPr>
        <p:spPr>
          <a:xfrm>
            <a:off x="4932640" y="6212135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Кольцо 85">
            <a:hlinkClick r:id="" action="ppaction://macro?name=DragandDrop"/>
          </p:cNvPr>
          <p:cNvSpPr/>
          <p:nvPr/>
        </p:nvSpPr>
        <p:spPr>
          <a:xfrm>
            <a:off x="6940527" y="6213616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Кольцо 86">
            <a:hlinkClick r:id="" action="ppaction://macro?name=DragandDrop"/>
          </p:cNvPr>
          <p:cNvSpPr/>
          <p:nvPr/>
        </p:nvSpPr>
        <p:spPr>
          <a:xfrm>
            <a:off x="8973471" y="6216097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Кольцо 90">
            <a:hlinkClick r:id="" action="ppaction://macro?name=DragandDrop"/>
          </p:cNvPr>
          <p:cNvSpPr/>
          <p:nvPr/>
        </p:nvSpPr>
        <p:spPr>
          <a:xfrm>
            <a:off x="3610425" y="2778319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Кольцо 91">
            <a:hlinkClick r:id="" action="ppaction://macro?name=DragandDrop"/>
          </p:cNvPr>
          <p:cNvSpPr/>
          <p:nvPr/>
        </p:nvSpPr>
        <p:spPr>
          <a:xfrm>
            <a:off x="5591629" y="2858665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Кольцо 93">
            <a:hlinkClick r:id="" action="ppaction://macro?name=DragandDrop"/>
          </p:cNvPr>
          <p:cNvSpPr/>
          <p:nvPr/>
        </p:nvSpPr>
        <p:spPr>
          <a:xfrm>
            <a:off x="3626538" y="4812714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Кольцо 94">
            <a:hlinkClick r:id="" action="ppaction://macro?name=DragandDrop"/>
          </p:cNvPr>
          <p:cNvSpPr/>
          <p:nvPr/>
        </p:nvSpPr>
        <p:spPr>
          <a:xfrm>
            <a:off x="5545460" y="4820227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Кольцо 68">
            <a:hlinkClick r:id="" action="ppaction://macro?name=DragandDrop"/>
          </p:cNvPr>
          <p:cNvSpPr/>
          <p:nvPr/>
        </p:nvSpPr>
        <p:spPr>
          <a:xfrm>
            <a:off x="5551991" y="760955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Кольцо 58">
            <a:hlinkClick r:id="" action="ppaction://macro?name=DragandDrop"/>
          </p:cNvPr>
          <p:cNvSpPr/>
          <p:nvPr/>
        </p:nvSpPr>
        <p:spPr>
          <a:xfrm>
            <a:off x="4928394" y="2185251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Кольцо 61">
            <a:hlinkClick r:id="" action="ppaction://macro?name=DragandDrop"/>
          </p:cNvPr>
          <p:cNvSpPr/>
          <p:nvPr/>
        </p:nvSpPr>
        <p:spPr>
          <a:xfrm>
            <a:off x="3614517" y="789198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7015" y="2506288"/>
            <a:ext cx="1947174" cy="1947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9" name="Кольцо 88">
            <a:hlinkClick r:id="" action="ppaction://macro?name=DragandDrop"/>
          </p:cNvPr>
          <p:cNvSpPr/>
          <p:nvPr/>
        </p:nvSpPr>
        <p:spPr>
          <a:xfrm>
            <a:off x="7509567" y="780443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Крест 73">
            <a:hlinkClick r:id="" action="ppaction://macro?name=DragandDrop"/>
          </p:cNvPr>
          <p:cNvSpPr/>
          <p:nvPr/>
        </p:nvSpPr>
        <p:spPr>
          <a:xfrm rot="8167898">
            <a:off x="7555012" y="2783560"/>
            <a:ext cx="1438178" cy="1440000"/>
          </a:xfrm>
          <a:prstGeom prst="plus">
            <a:avLst>
              <a:gd name="adj" fmla="val 38480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Кольцо 92">
            <a:hlinkClick r:id="" action="ppaction://macro?name=DragandDrop"/>
          </p:cNvPr>
          <p:cNvSpPr/>
          <p:nvPr/>
        </p:nvSpPr>
        <p:spPr>
          <a:xfrm>
            <a:off x="7570979" y="2810127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Кольцо 95">
            <a:hlinkClick r:id="" action="ppaction://macro?name=DragandDrop"/>
          </p:cNvPr>
          <p:cNvSpPr/>
          <p:nvPr/>
        </p:nvSpPr>
        <p:spPr>
          <a:xfrm>
            <a:off x="7562378" y="4824253"/>
            <a:ext cx="1368152" cy="1368152"/>
          </a:xfrm>
          <a:prstGeom prst="donu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Крест 66">
            <a:hlinkClick r:id="" action="ppaction://macro?name=DragandDrop"/>
          </p:cNvPr>
          <p:cNvSpPr/>
          <p:nvPr/>
        </p:nvSpPr>
        <p:spPr>
          <a:xfrm rot="8167898">
            <a:off x="7337846" y="4193839"/>
            <a:ext cx="252000" cy="252000"/>
          </a:xfrm>
          <a:prstGeom prst="plus">
            <a:avLst>
              <a:gd name="adj" fmla="val 3848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Кольцо 83">
            <a:hlinkClick r:id="" action="ppaction://macro?name=DragandDrop"/>
          </p:cNvPr>
          <p:cNvSpPr/>
          <p:nvPr/>
        </p:nvSpPr>
        <p:spPr>
          <a:xfrm>
            <a:off x="8973471" y="4156789"/>
            <a:ext cx="252000" cy="252000"/>
          </a:xfrm>
          <a:prstGeom prst="don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89EE87D-B5E4-3A5D-DF88-B26A4F592C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6" y="269121"/>
            <a:ext cx="976855" cy="8868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A227CA-783E-DEEF-CACB-662125B829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" y="1575514"/>
            <a:ext cx="1042486" cy="1042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F4A603-06DD-2CEC-3652-71DF8BEEF07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22671" y="5767088"/>
            <a:ext cx="981541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732BCE-CCBF-0A07-E20A-20A35131DF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4821" y="1616350"/>
            <a:ext cx="1042506" cy="10425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B2938FF-F75B-3800-4682-481972AAD0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02763" y="1606646"/>
            <a:ext cx="1042506" cy="10425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04CEAD-093B-48B2-3694-260023B19B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89768" y="4569251"/>
            <a:ext cx="1042506" cy="10425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2A9CA-85EE-1A7F-C263-9464D8362D7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501" y="4569251"/>
            <a:ext cx="1042506" cy="10425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72BB8B-0426-EFB3-CF53-4703EFACE67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9954" y="4569251"/>
            <a:ext cx="1042506" cy="104250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C4A61E-4E9C-0FD8-9A66-D2645117F7C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089" y="3415901"/>
            <a:ext cx="3171217" cy="3171217"/>
          </a:xfrm>
          <a:prstGeom prst="rect">
            <a:avLst/>
          </a:prstGeom>
        </p:spPr>
      </p:pic>
      <p:sp>
        <p:nvSpPr>
          <p:cNvPr id="34" name="Стрелка: изогнутая вверх 33">
            <a:extLst>
              <a:ext uri="{FF2B5EF4-FFF2-40B4-BE49-F238E27FC236}">
                <a16:creationId xmlns:a16="http://schemas.microsoft.com/office/drawing/2014/main" id="{D04FEF5F-0415-B75A-40C3-65818E9DCF64}"/>
              </a:ext>
            </a:extLst>
          </p:cNvPr>
          <p:cNvSpPr/>
          <p:nvPr/>
        </p:nvSpPr>
        <p:spPr>
          <a:xfrm rot="10800000">
            <a:off x="1111373" y="3243737"/>
            <a:ext cx="993591" cy="668649"/>
          </a:xfrm>
          <a:prstGeom prst="curvedUpArrow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3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50" grpId="0" animBg="1"/>
      <p:bldP spid="50" grpId="1" animBg="1"/>
      <p:bldP spid="50" grpId="2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78" grpId="2" animBg="1"/>
      <p:bldP spid="79" grpId="0" animBg="1"/>
      <p:bldP spid="79" grpId="1" animBg="1"/>
      <p:bldP spid="80" grpId="0" animBg="1"/>
      <p:bldP spid="80" grpId="1" animBg="1"/>
      <p:bldP spid="91" grpId="0" animBg="1"/>
      <p:bldP spid="91" grpId="1" animBg="1"/>
      <p:bldP spid="92" grpId="0" animBg="1"/>
      <p:bldP spid="92" grpId="1" animBg="1"/>
      <p:bldP spid="94" grpId="0" animBg="1"/>
      <p:bldP spid="94" grpId="1" animBg="1"/>
      <p:bldP spid="94" grpId="2" animBg="1"/>
      <p:bldP spid="95" grpId="0" animBg="1"/>
      <p:bldP spid="95" grpId="1" animBg="1"/>
      <p:bldP spid="69" grpId="0" animBg="1"/>
      <p:bldP spid="69" grpId="1" animBg="1"/>
      <p:bldP spid="69" grpId="2" animBg="1"/>
      <p:bldP spid="62" grpId="0" animBg="1"/>
      <p:bldP spid="62" grpId="1" animBg="1"/>
      <p:bldP spid="62" grpId="2" animBg="1"/>
      <p:bldP spid="89" grpId="0" animBg="1"/>
      <p:bldP spid="89" grpId="1" animBg="1"/>
      <p:bldP spid="89" grpId="2" animBg="1"/>
      <p:bldP spid="74" grpId="0" animBg="1"/>
      <p:bldP spid="74" grpId="1" animBg="1"/>
      <p:bldP spid="74" grpId="2" animBg="1"/>
      <p:bldP spid="93" grpId="0" animBg="1"/>
      <p:bldP spid="93" grpId="1" animBg="1"/>
      <p:bldP spid="93" grpId="2" animBg="1"/>
      <p:bldP spid="96" grpId="0" animBg="1"/>
      <p:bldP spid="96" grpId="1" animBg="1"/>
      <p:bldP spid="96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E80380-3834-488D-8C64-C01B8B3A5116}"/>
</file>

<file path=customXml/itemProps2.xml><?xml version="1.0" encoding="utf-8"?>
<ds:datastoreItem xmlns:ds="http://schemas.openxmlformats.org/officeDocument/2006/customXml" ds:itemID="{37A0ECD9-A56C-41CF-9ADE-CFAAD7E5047C}"/>
</file>

<file path=customXml/itemProps3.xml><?xml version="1.0" encoding="utf-8"?>
<ds:datastoreItem xmlns:ds="http://schemas.openxmlformats.org/officeDocument/2006/customXml" ds:itemID="{806BAEC5-A645-4463-B54A-C466BCAB894E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2026-02-13T23:00:12Z</dcterms:created>
  <dcterms:modified xsi:type="dcterms:W3CDTF">2026-02-13T23:16:40Z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