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2" d="100"/>
          <a:sy n="82" d="100"/>
        </p:scale>
        <p:origin x="134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E90D6A-8DC8-83C0-128F-062DFA10F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BBC4E0-94B3-3A78-1DA0-46EFCE5546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886A9C-FF00-559C-AEA2-FF74B8812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C92F-B050-4EA0-A8CE-69DD6BEDEF4F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9FD77A-9D5D-1583-9EF3-E502ECC85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48B317-63B2-AD94-2818-9DC174A20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17CB-F27C-40E8-96F9-50CDFF51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573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3F89C7-B2CF-72AF-F57E-91772E90B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2EB112-2B36-81C5-9285-59712D4CD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4A6688-BFAD-8DE8-D801-07332E301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C92F-B050-4EA0-A8CE-69DD6BEDEF4F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097B86-4239-DF29-CF30-287F1566E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7AEDE4-12D2-D336-B5CF-657D9F264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17CB-F27C-40E8-96F9-50CDFF51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369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643DB53-CD98-15BC-FB55-8F448C9BFA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A1A028-16ED-4209-D306-9F16CD275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413795-4563-8327-02F1-A062F0CC3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C92F-B050-4EA0-A8CE-69DD6BEDEF4F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610EC5-7D6B-A17E-09F5-3AEBCC3CC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FB5020-5768-50DC-C2B1-D0046DE87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17CB-F27C-40E8-96F9-50CDFF51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37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B15E48-4591-70F4-083D-1B395690B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926C38-BA0A-F271-E03C-C9763FEF0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82BDCC-75A8-4684-1881-FA1ADD4F8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C92F-B050-4EA0-A8CE-69DD6BEDEF4F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E0B82E-53E3-559B-3D5A-59858B0DC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75CA14-27A0-8F56-A514-9600A366C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17CB-F27C-40E8-96F9-50CDFF51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927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CBA7F3-D6BA-20B2-F4A9-986584ADA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F92AF8-9B5C-95C6-3FF8-76432691F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260A61-FA96-63BB-AE40-33BAA2A2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C92F-B050-4EA0-A8CE-69DD6BEDEF4F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D636B5-80F5-4D2F-C035-785704A7E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EE02D3-CA36-4234-E21F-F3C5ABD6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17CB-F27C-40E8-96F9-50CDFF51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949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6C2549-F5D4-1311-2422-19CA527F9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47B4EC-3425-8EEF-41CA-CA0CEEE888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9796BA-5491-2CCB-4A5C-5664C8A7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B6E4EF-7E55-79DB-BA66-11E737588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C92F-B050-4EA0-A8CE-69DD6BEDEF4F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0722E2-6A2D-0A45-CC90-2F2866525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6AEDB-9E1E-1B01-66BC-C5C751E9E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17CB-F27C-40E8-96F9-50CDFF51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012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A5745-1187-7258-C55A-38D791D9C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AA4AAD-D101-C67F-8242-C9A0F4EED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D9862B-65A7-B045-3C6D-F279B891B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ECD9532-768E-B61F-CA89-E20337972B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D034D1A-4F09-78F1-006A-BD8F6AEDE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9EC39DF-DBF1-EF13-6207-0EA9E2B71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C92F-B050-4EA0-A8CE-69DD6BEDEF4F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133B19-65B2-F336-C0D8-FD3F657C8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F1A3782-F60C-23BA-942E-41AD0206D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17CB-F27C-40E8-96F9-50CDFF51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2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BD74E-7AF5-52E0-D7C7-808B4E3FB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7E4C88-827A-67DF-2E29-03CB1382C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C92F-B050-4EA0-A8CE-69DD6BEDEF4F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228438-CA98-5A32-6F22-09CAA7562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5AE93E4-7CEE-2624-BDE6-12FCF9B4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17CB-F27C-40E8-96F9-50CDFF51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141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0518739-EB27-1083-0A20-4C98B91BD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C92F-B050-4EA0-A8CE-69DD6BEDEF4F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8FAFE5-239D-C7AC-8369-ADB34D7A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8C5D92-3193-17A8-2FDC-0EB411CCF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17CB-F27C-40E8-96F9-50CDFF51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837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FE71D-B991-9989-34EC-AA14FAD38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F3A306-FF52-6D77-7188-EC8C24311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6E8FE0-DECB-B42A-AB99-E67CDDE50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1EDF76-1EF0-1E56-6CE2-B5B098A7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C92F-B050-4EA0-A8CE-69DD6BEDEF4F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DA50B4-8DB1-E59B-8149-F3DBE8C31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35AAF8-ECB6-19B5-88B1-537C878F9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17CB-F27C-40E8-96F9-50CDFF51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521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1D7871-67F6-0EBE-561E-09F2F23C3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9C87EE-B01B-F408-5D95-250035C9E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A406D2-FE2D-852C-B9BB-6625775FC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22E36F-19FE-0F0E-FE0F-6E9654E05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C92F-B050-4EA0-A8CE-69DD6BEDEF4F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B24B52-56B1-F288-8CB7-FA953C0A2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92BE6F-AFC3-1DD5-21EA-78288CBF6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17CB-F27C-40E8-96F9-50CDFF51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455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9A18A-578B-99ED-F837-A0D4B195D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28154B-B108-09D9-370D-C38CE266E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7D7170-89AE-5150-3345-B6020727F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BC92F-B050-4EA0-A8CE-69DD6BEDEF4F}" type="datetimeFigureOut">
              <a:rPr lang="ru-RU" smtClean="0"/>
              <a:t>14.02.2026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57005E-DFB9-5A62-DE66-00496FFBF4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0EC11D-686E-CE99-DEEE-F45B57546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C17CB-F27C-40E8-96F9-50CDFF514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06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69B95C-CAB6-2E62-B7FF-8F044ACE7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4117" cy="69680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AA4C18-D210-F575-6514-B61BF7F84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133" y="4572000"/>
            <a:ext cx="2192867" cy="21928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D3EE19-678F-753C-288D-C37CFD19A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2" y="956732"/>
            <a:ext cx="9853083" cy="56303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8FBF600-7777-CDDC-41D0-32EE6348F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94" y="4040721"/>
            <a:ext cx="1198984" cy="11989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283A48-5FCE-9C00-649A-9FF8FCE872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89844" l="6348" r="94629">
                        <a14:foregroundMark x1="26953" y1="24023" x2="64453" y2="27148"/>
                        <a14:foregroundMark x1="13867" y1="48926" x2="9570" y2="60059"/>
                        <a14:foregroundMark x1="90918" y1="34473" x2="88672" y2="60059"/>
                        <a14:foregroundMark x1="90918" y1="35840" x2="89844" y2="63477"/>
                        <a14:foregroundMark x1="92285" y1="40820" x2="92773" y2="49902"/>
                        <a14:foregroundMark x1="93457" y1="33105" x2="92969" y2="58301"/>
                        <a14:foregroundMark x1="6999" y1="83959" x2="6348" y2="88184"/>
                        <a14:foregroundMark x1="9766" y1="66016" x2="7221" y2="82520"/>
                        <a14:foregroundMark x1="88867" y1="58691" x2="66211" y2="76172"/>
                        <a14:foregroundMark x1="86230" y1="76855" x2="38086" y2="44434"/>
                        <a14:foregroundMark x1="38086" y1="44434" x2="25195" y2="43750"/>
                        <a14:foregroundMark x1="40820" y1="24219" x2="14453" y2="59082"/>
                        <a14:foregroundMark x1="14453" y1="59082" x2="17188" y2="56250"/>
                        <a14:foregroundMark x1="35156" y1="24707" x2="14258" y2="62305"/>
                        <a14:foregroundMark x1="14258" y1="62305" x2="15625" y2="60742"/>
                        <a14:foregroundMark x1="31934" y1="33301" x2="26270" y2="53027"/>
                        <a14:foregroundMark x1="42676" y1="31543" x2="24707" y2="63965"/>
                        <a14:foregroundMark x1="32422" y1="58496" x2="22461" y2="72754"/>
                        <a14:foregroundMark x1="22949" y1="71191" x2="56055" y2="72363"/>
                        <a14:foregroundMark x1="56055" y1="72363" x2="56445" y2="71875"/>
                        <a14:foregroundMark x1="28125" y1="70996" x2="62500" y2="73047"/>
                        <a14:foregroundMark x1="62500" y1="73047" x2="84570" y2="69629"/>
                        <a14:foregroundMark x1="81836" y1="63281" x2="68945" y2="73438"/>
                        <a14:foregroundMark x1="94629" y1="61035" x2="74609" y2="70996"/>
                        <a14:foregroundMark x1="80566" y1="60059" x2="66895" y2="67578"/>
                        <a14:foregroundMark x1="70508" y1="54395" x2="48535" y2="53320"/>
                        <a14:foregroundMark x1="39941" y1="36914" x2="31738" y2="42871"/>
                        <a14:backgroundMark x1="9082" y1="82520" x2="9082" y2="82520"/>
                        <a14:backgroundMark x1="31934" y1="83203" x2="31934" y2="83203"/>
                        <a14:backgroundMark x1="56738" y1="83691" x2="56738" y2="83691"/>
                        <a14:backgroundMark x1="51758" y1="83887" x2="27637" y2="85254"/>
                        <a14:backgroundMark x1="7227" y1="82129" x2="24512" y2="84375"/>
                        <a14:backgroundMark x1="64844" y1="84375" x2="78906" y2="83887"/>
                        <a14:backgroundMark x1="90234" y1="80078" x2="88867" y2="825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6737" r="5921"/>
          <a:stretch>
            <a:fillRect/>
          </a:stretch>
        </p:blipFill>
        <p:spPr>
          <a:xfrm>
            <a:off x="7425266" y="4420107"/>
            <a:ext cx="1425822" cy="141342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DD7B397-1BBF-F11D-1A11-5E89F214B4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487" y="5427868"/>
            <a:ext cx="1255324" cy="12553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F2BC1F-798B-206B-0CA7-04370041F3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2"/>
          <a:stretch>
            <a:fillRect/>
          </a:stretch>
        </p:blipFill>
        <p:spPr>
          <a:xfrm>
            <a:off x="4304354" y="5604067"/>
            <a:ext cx="943919" cy="100429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F88DD93-4D0C-874D-5D7B-1900B2776F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379" y="3642877"/>
            <a:ext cx="1084778" cy="108477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400E509-0F93-D7A9-7B65-BB6D475865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7719" y="3669939"/>
            <a:ext cx="1282749" cy="12839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CC259D1-1AFD-34B1-09F5-4CC363C14A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1" y="1016671"/>
            <a:ext cx="4141609" cy="41416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7125269-D3EA-6FBF-EA7E-4FA73F8031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487" y="1857569"/>
            <a:ext cx="2901820" cy="290182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53569C1-96F1-D0C9-6D48-60C5266A62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43" y="4832547"/>
            <a:ext cx="1834477" cy="183447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BF7FAAA-3A72-CB42-7A35-300F5A95C6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47" y="1476568"/>
            <a:ext cx="1198984" cy="119777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1E9E287-7ACB-61FD-F631-B2422D56D96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4" y="3827596"/>
            <a:ext cx="1840837" cy="184083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A8FE2E3-10E6-ADA1-7DE1-B5AA8CDDF9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889" y="1704925"/>
            <a:ext cx="648545" cy="64854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7D6DCD1-0AEC-138C-3CDD-E769AF431A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8"/>
          <a:stretch>
            <a:fillRect/>
          </a:stretch>
        </p:blipFill>
        <p:spPr>
          <a:xfrm>
            <a:off x="1168424" y="2562122"/>
            <a:ext cx="1046908" cy="158354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3E4FB85-678F-2809-E04F-DDEE1A5AA4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29102" y1="73438" x2="43750" y2="80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2998">
            <a:off x="5219230" y="3714551"/>
            <a:ext cx="1317473" cy="1317473"/>
          </a:xfrm>
          <a:prstGeom prst="rect">
            <a:avLst/>
          </a:prstGeom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6BA9AA52-5065-92A5-82D4-B45E1159774A}"/>
              </a:ext>
            </a:extLst>
          </p:cNvPr>
          <p:cNvSpPr/>
          <p:nvPr/>
        </p:nvSpPr>
        <p:spPr>
          <a:xfrm>
            <a:off x="3682228" y="3718530"/>
            <a:ext cx="1292372" cy="1186728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8EB468A0-FD13-4498-1B92-C9D765C599D1}"/>
              </a:ext>
            </a:extLst>
          </p:cNvPr>
          <p:cNvSpPr/>
          <p:nvPr/>
        </p:nvSpPr>
        <p:spPr>
          <a:xfrm>
            <a:off x="6450793" y="3643845"/>
            <a:ext cx="1084778" cy="1084396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5DBD0A2-E413-D430-7C08-44690E71E28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94"/>
            <a:ext cx="914400" cy="84174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9656C79-2F49-05F1-B7C8-88A8B7C8A5D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473" y="1040649"/>
            <a:ext cx="2249737" cy="236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1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1994E11-377A-41C3-92D1-713AAAFF1DB8}"/>
</file>

<file path=customXml/itemProps2.xml><?xml version="1.0" encoding="utf-8"?>
<ds:datastoreItem xmlns:ds="http://schemas.openxmlformats.org/officeDocument/2006/customXml" ds:itemID="{ACAC9210-5EE2-4839-B794-53B8DCD1BF70}"/>
</file>

<file path=customXml/itemProps3.xml><?xml version="1.0" encoding="utf-8"?>
<ds:datastoreItem xmlns:ds="http://schemas.openxmlformats.org/officeDocument/2006/customXml" ds:itemID="{AD6D7D89-5AAC-43FA-BBCD-557EFD8F768B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2026-02-14T00:27:45Z</dcterms:created>
  <dcterms:modified xsi:type="dcterms:W3CDTF">2026-02-14T01:14:05Z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