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87F65-C12C-CE90-9607-59199A10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7AF782-730C-2483-EF0E-3093E01FA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953C4E-3CE2-2058-FF80-E1CE4468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41193-A84D-04A2-6635-DF582E4D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24F573-5704-2DCD-5975-0E4E813B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5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5274A-18C1-ABF5-61DC-52BC8B78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4544F7-9205-B93A-0DDE-D33366261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FFEAD3-F76F-73B1-EAD8-E0D20BC2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76723-4C58-459C-A79F-9463AB74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86899-9ED6-F06C-35CB-37C28BC5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3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309264-B2FE-F5FF-6179-BDE849F8C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06BB42-8005-5B2D-25CE-BA14B8062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E7A0A1-35B3-30C9-88EA-71D88B7E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78743-D29B-D743-C504-E6F66763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DBAAD-0ECA-3254-2014-29D8819FA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9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A0D06-33CD-4050-816E-64EC107F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43FF3-BE7C-8955-89BD-E5EFB6A6A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C4B472-C92F-6968-1C3B-0D3A62EC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03571-BD5C-4CEE-519E-20340787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584866-E8E5-608B-0017-634FA7EB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11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6F6FB-E43F-7870-F748-08BBB2F5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3E17BA-B637-92CF-0DA7-2D59261CC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70C42-65DB-5A9A-AE8F-26527AC9C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5F710-3546-6E46-88FB-D148688B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EB6D2-BF54-4C31-8AE9-E347B5CE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9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B233C-1FA4-CEBB-3182-E1F09FBE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D38B2-A030-0EAA-3FA3-D27E9CB06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2452B-5B74-1652-AFDA-D5A319AD9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4D2B6E-6A45-4A0E-DCAC-8462E15B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E58CEB-E9E2-D648-73B7-02BE506C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1116C-5CD5-F061-0CE1-81304007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4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955A3-748F-71EB-2A17-6D28E57C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76D04C-AC5F-6054-387F-996E4F567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894716-F6BC-1296-4A25-F7C19E4B2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2E3924-B4E1-B6C8-1892-DC293613B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5F27F2-6D08-FDCD-FB76-EDA15648E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1B9E29-F0B5-C67F-5CE2-9A5ED142E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014CB0-E6B1-8D06-B4A9-80B12DB8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323E7A-BF04-76FE-EB17-43F1F4D7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398E6-8522-B2DA-7DB4-3E7D0776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9D4C30-C525-2E77-5B09-A0A0707D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3B150C-4FB0-E113-C2CE-ABC6F029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E015E0-2CFD-A5A3-EC00-AB279AC1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6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6DE2E3-94D5-8FB8-2B19-C2D97451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C34A8-9D38-E8FB-3BCB-0493EDD0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252E4F-60C2-B442-8575-573C2BB1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0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5338B-FC65-F616-BF1A-399B144D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CCD67-5076-7500-A4D1-D6F6431E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AA6F81-3968-DD22-D9EC-6E11EBB18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F5EDF9-E1D8-BA10-6E3B-42848C29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26C010-FC17-1AED-877E-4C598F3B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0676DF-AC64-ECF6-1E29-944DF525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5E95-EBE6-F9CF-E817-6916EDD9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13B52D-170D-3052-FF9B-5BBA3DF42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289C1F-465A-0DFE-9C3E-7C59F754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7A7251-EAE7-CDD8-CAA0-B8DC5E82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802AF9-E6C8-6E35-2DCE-B179AC58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04E630-3310-65F6-3ED0-2EFF3F61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7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32696-A13A-C469-EFD5-E2C83911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E4852-63A1-33E8-B3A0-7BB9511CE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7FF14-3C45-77A8-4E78-53AB08695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1158-9DBF-4D4D-BCDF-C802ED63A100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569D1-E24D-BF9E-71C5-80CF75B8F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D0278-C63D-26A1-681D-134791581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3614F-C6A8-43D0-8F53-998ED5F6A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7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B3FC53-B9C1-7F9F-58B1-13783E08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90" y="0"/>
            <a:ext cx="12283017" cy="70188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C0B3D-DD69-737B-9590-FCFD9F93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1135974"/>
            <a:ext cx="9330268" cy="52290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203EC9-B6C8-8EDA-6736-2D6C7F80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13" y="3678323"/>
            <a:ext cx="2667000" cy="2667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4783A6-C3D5-4E85-BB42-34B0B8749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34" y="1218976"/>
            <a:ext cx="1820022" cy="38112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2C83762-3A2E-FA1A-3D3F-16F09DA75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623">
            <a:off x="2649088" y="3311810"/>
            <a:ext cx="877378" cy="87737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55C3334-C444-B1B6-5D1E-49182B3B8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11300"/>
          <a:stretch>
            <a:fillRect/>
          </a:stretch>
        </p:blipFill>
        <p:spPr>
          <a:xfrm>
            <a:off x="3335006" y="2612343"/>
            <a:ext cx="1820023" cy="2417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EA600E-DCE0-09B5-77D3-EE006ACE7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2" b="20600"/>
          <a:stretch>
            <a:fillRect/>
          </a:stretch>
        </p:blipFill>
        <p:spPr>
          <a:xfrm>
            <a:off x="4546600" y="3320710"/>
            <a:ext cx="3098800" cy="19890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75E8CD-D827-1FB2-FFD2-357A5CBFA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b="14639"/>
          <a:stretch>
            <a:fillRect/>
          </a:stretch>
        </p:blipFill>
        <p:spPr>
          <a:xfrm>
            <a:off x="6715213" y="4067642"/>
            <a:ext cx="2878666" cy="22267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49A1F1B-27FA-84E8-C754-A22D63DD32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60" y="3750500"/>
            <a:ext cx="874430" cy="8744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AB79E8-D2F7-857E-CF8A-DBC4CCE2B6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01" y="3842746"/>
            <a:ext cx="944987" cy="9449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85AAE5-5C62-A47C-F02D-84DA98125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19" y="3317665"/>
            <a:ext cx="1182812" cy="11828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8A934BF-ED16-6930-1501-CB36B5FDF2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20" y="5083111"/>
            <a:ext cx="1182812" cy="118281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9963E0-2046-BBD1-ED18-5A215DEC4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1405"/>
          <a:stretch>
            <a:fillRect/>
          </a:stretch>
        </p:blipFill>
        <p:spPr>
          <a:xfrm>
            <a:off x="2598121" y="4473314"/>
            <a:ext cx="1002635" cy="94616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DB727FE-5E5D-A831-0C55-387C1C27E0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13" y="3821300"/>
            <a:ext cx="671131" cy="67113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6FCBE2-0807-4867-75F5-EE3D0F9138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67" y="2670702"/>
            <a:ext cx="758298" cy="7582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67BCE7E-298B-3803-5FA8-ADB91613DD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00" y="2064316"/>
            <a:ext cx="758298" cy="75829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6E9C37F-10B0-4C52-3DAC-04ED8DD402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11">
            <a:off x="6003421" y="4745584"/>
            <a:ext cx="706799" cy="70679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D36A410-E609-73A2-9CCD-82A758320F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70" y="1267931"/>
            <a:ext cx="1491931" cy="1491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A8ED9C2-DBEA-7149-3233-3744531BAA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95" y="6722"/>
            <a:ext cx="1108757" cy="11225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3101C20-BC59-31FF-1A6F-24790E48DC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33" y="1213434"/>
            <a:ext cx="2423871" cy="24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C8D13BD-7934-4D60-BF18-D282BE1C16D4}"/>
</file>

<file path=customXml/itemProps2.xml><?xml version="1.0" encoding="utf-8"?>
<ds:datastoreItem xmlns:ds="http://schemas.openxmlformats.org/officeDocument/2006/customXml" ds:itemID="{FECB3DCB-45B2-44F6-B01E-6BA3EF1A2DC5}"/>
</file>

<file path=customXml/itemProps3.xml><?xml version="1.0" encoding="utf-8"?>
<ds:datastoreItem xmlns:ds="http://schemas.openxmlformats.org/officeDocument/2006/customXml" ds:itemID="{0D61BB1C-E8AA-4970-B1CE-5914ED3F9142}"/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2026-02-13T13:39:58Z</dcterms:created>
  <dcterms:modified xsi:type="dcterms:W3CDTF">2026-02-13T15:52:23Z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