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6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1ACDD-D309-4A3C-9B12-B3B457E810A1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605FB-3518-4AC5-95B1-17E46F99A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36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605FB-3518-4AC5-95B1-17E46F99A3F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7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092D-7744-48CB-90B5-0D5F0E970208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298D-4806-4EE4-8A89-6A127C277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27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092D-7744-48CB-90B5-0D5F0E970208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298D-4806-4EE4-8A89-6A127C277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00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092D-7744-48CB-90B5-0D5F0E970208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298D-4806-4EE4-8A89-6A127C277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19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092D-7744-48CB-90B5-0D5F0E970208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298D-4806-4EE4-8A89-6A127C277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26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092D-7744-48CB-90B5-0D5F0E970208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298D-4806-4EE4-8A89-6A127C277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9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092D-7744-48CB-90B5-0D5F0E970208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298D-4806-4EE4-8A89-6A127C277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39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092D-7744-48CB-90B5-0D5F0E970208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298D-4806-4EE4-8A89-6A127C277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3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092D-7744-48CB-90B5-0D5F0E970208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298D-4806-4EE4-8A89-6A127C277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04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092D-7744-48CB-90B5-0D5F0E970208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298D-4806-4EE4-8A89-6A127C277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43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092D-7744-48CB-90B5-0D5F0E970208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298D-4806-4EE4-8A89-6A127C277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83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092D-7744-48CB-90B5-0D5F0E970208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298D-4806-4EE4-8A89-6A127C277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24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8092D-7744-48CB-90B5-0D5F0E970208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8298D-4806-4EE4-8A89-6A127C277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04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3" y="4110398"/>
            <a:ext cx="2067986" cy="20679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27"/>
            <a:ext cx="1022293" cy="92805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447049" y="873021"/>
            <a:ext cx="8209721" cy="17393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47051" y="4947539"/>
            <a:ext cx="8209720" cy="17393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50" y="789056"/>
            <a:ext cx="1176714" cy="1176714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2447050" y="2901635"/>
            <a:ext cx="8209721" cy="17393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577" y="882187"/>
            <a:ext cx="990453" cy="99045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323" y="921136"/>
            <a:ext cx="990453" cy="99045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41" y="815467"/>
            <a:ext cx="1176714" cy="117671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175" y="921136"/>
            <a:ext cx="990453" cy="9904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87" y="789056"/>
            <a:ext cx="1176714" cy="117671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921" y="921136"/>
            <a:ext cx="990453" cy="99045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346" y="789056"/>
            <a:ext cx="1176714" cy="117671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t="2940" r="73687" b="71526"/>
          <a:stretch/>
        </p:blipFill>
        <p:spPr>
          <a:xfrm>
            <a:off x="2603951" y="1901680"/>
            <a:ext cx="733773" cy="75725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t="2940" r="73687" b="71526"/>
          <a:stretch/>
        </p:blipFill>
        <p:spPr>
          <a:xfrm>
            <a:off x="4641900" y="1912669"/>
            <a:ext cx="733773" cy="75725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t="2940" r="73687" b="71526"/>
          <a:stretch/>
        </p:blipFill>
        <p:spPr>
          <a:xfrm>
            <a:off x="6601199" y="1901680"/>
            <a:ext cx="733773" cy="75725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t="2940" r="73687" b="71526"/>
          <a:stretch/>
        </p:blipFill>
        <p:spPr>
          <a:xfrm>
            <a:off x="8640863" y="1926274"/>
            <a:ext cx="733773" cy="75725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4" b="64598"/>
          <a:stretch/>
        </p:blipFill>
        <p:spPr>
          <a:xfrm>
            <a:off x="3707880" y="1828152"/>
            <a:ext cx="565579" cy="80749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4" b="64598"/>
          <a:stretch/>
        </p:blipFill>
        <p:spPr>
          <a:xfrm>
            <a:off x="5680863" y="1840449"/>
            <a:ext cx="565579" cy="80749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4" b="64598"/>
          <a:stretch/>
        </p:blipFill>
        <p:spPr>
          <a:xfrm>
            <a:off x="7705128" y="1815707"/>
            <a:ext cx="565579" cy="8074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4" b="64598"/>
          <a:stretch/>
        </p:blipFill>
        <p:spPr>
          <a:xfrm>
            <a:off x="9719910" y="1828152"/>
            <a:ext cx="565579" cy="80749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4" y="2937363"/>
            <a:ext cx="585379" cy="112685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620" y="2907378"/>
            <a:ext cx="1089773" cy="108977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662" y="2889002"/>
            <a:ext cx="1089773" cy="108977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885" y="2927445"/>
            <a:ext cx="585379" cy="112685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673" y="2927445"/>
            <a:ext cx="585379" cy="112685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154" y="2927445"/>
            <a:ext cx="585379" cy="11268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04" y="2908745"/>
            <a:ext cx="1089773" cy="10897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38" y="2927445"/>
            <a:ext cx="585379" cy="112685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541" y="2918925"/>
            <a:ext cx="585379" cy="112685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544" y="2910230"/>
            <a:ext cx="1089773" cy="1089773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324" y="2937363"/>
            <a:ext cx="585379" cy="112685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485" y="2927445"/>
            <a:ext cx="585379" cy="112685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3" t="73208"/>
          <a:stretch/>
        </p:blipFill>
        <p:spPr>
          <a:xfrm>
            <a:off x="2565862" y="3991246"/>
            <a:ext cx="689175" cy="62492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3" t="73208"/>
          <a:stretch/>
        </p:blipFill>
        <p:spPr>
          <a:xfrm>
            <a:off x="4582690" y="4003370"/>
            <a:ext cx="689175" cy="62492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3" t="73208"/>
          <a:stretch/>
        </p:blipFill>
        <p:spPr>
          <a:xfrm>
            <a:off x="6667448" y="4003370"/>
            <a:ext cx="689175" cy="624922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3" t="73208"/>
          <a:stretch/>
        </p:blipFill>
        <p:spPr>
          <a:xfrm>
            <a:off x="8695234" y="4014234"/>
            <a:ext cx="689175" cy="62492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7" t="41736" r="1835" b="40648"/>
          <a:stretch/>
        </p:blipFill>
        <p:spPr>
          <a:xfrm rot="5400000">
            <a:off x="3339696" y="4137607"/>
            <a:ext cx="582136" cy="37817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7" t="41736" r="1835" b="40648"/>
          <a:stretch/>
        </p:blipFill>
        <p:spPr>
          <a:xfrm rot="5400000">
            <a:off x="3971466" y="4159000"/>
            <a:ext cx="582136" cy="37817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7" t="41736" r="1835" b="40648"/>
          <a:stretch/>
        </p:blipFill>
        <p:spPr>
          <a:xfrm rot="5400000">
            <a:off x="5383860" y="4146836"/>
            <a:ext cx="582136" cy="378176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7" t="41736" r="1835" b="40648"/>
          <a:stretch/>
        </p:blipFill>
        <p:spPr>
          <a:xfrm rot="5400000">
            <a:off x="6037775" y="4126308"/>
            <a:ext cx="582136" cy="37817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7" t="41736" r="1835" b="40648"/>
          <a:stretch/>
        </p:blipFill>
        <p:spPr>
          <a:xfrm rot="5400000">
            <a:off x="7404159" y="4146836"/>
            <a:ext cx="582136" cy="378176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7" t="41736" r="1835" b="40648"/>
          <a:stretch/>
        </p:blipFill>
        <p:spPr>
          <a:xfrm rot="5400000">
            <a:off x="8007162" y="4146836"/>
            <a:ext cx="582136" cy="37817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7" t="41736" r="1835" b="40648"/>
          <a:stretch/>
        </p:blipFill>
        <p:spPr>
          <a:xfrm rot="5400000">
            <a:off x="9428842" y="4137607"/>
            <a:ext cx="582136" cy="37817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7" t="41736" r="1835" b="40648"/>
          <a:stretch/>
        </p:blipFill>
        <p:spPr>
          <a:xfrm rot="5400000">
            <a:off x="10091485" y="4137607"/>
            <a:ext cx="582136" cy="378176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621" y="4919413"/>
            <a:ext cx="991194" cy="991194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16" y="4919413"/>
            <a:ext cx="991194" cy="991194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631" y="4906967"/>
            <a:ext cx="1003640" cy="1003640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442" y="4913190"/>
            <a:ext cx="991194" cy="991194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566" y="4913190"/>
            <a:ext cx="991194" cy="991194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675" y="4884836"/>
            <a:ext cx="1003640" cy="100364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4925408"/>
            <a:ext cx="991194" cy="991194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537" y="4925408"/>
            <a:ext cx="991194" cy="991194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816" y="4883684"/>
            <a:ext cx="1003640" cy="1003640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541" y="4906967"/>
            <a:ext cx="991194" cy="991194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65093" r="74676" b="2643"/>
          <a:stretch/>
        </p:blipFill>
        <p:spPr>
          <a:xfrm>
            <a:off x="2472725" y="5887324"/>
            <a:ext cx="586541" cy="746923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65093" r="74676" b="2643"/>
          <a:stretch/>
        </p:blipFill>
        <p:spPr>
          <a:xfrm>
            <a:off x="3200880" y="5887323"/>
            <a:ext cx="586541" cy="746923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65093" r="74676" b="2643"/>
          <a:stretch/>
        </p:blipFill>
        <p:spPr>
          <a:xfrm>
            <a:off x="4917362" y="5887322"/>
            <a:ext cx="586541" cy="74692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65093" r="74676" b="2643"/>
          <a:stretch/>
        </p:blipFill>
        <p:spPr>
          <a:xfrm>
            <a:off x="5659901" y="5890464"/>
            <a:ext cx="586541" cy="746923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65093" r="74676" b="2643"/>
          <a:stretch/>
        </p:blipFill>
        <p:spPr>
          <a:xfrm>
            <a:off x="7376383" y="5887321"/>
            <a:ext cx="586541" cy="746923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65093" r="74676" b="2643"/>
          <a:stretch/>
        </p:blipFill>
        <p:spPr>
          <a:xfrm>
            <a:off x="8179006" y="5887320"/>
            <a:ext cx="586541" cy="74692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65093" r="74676" b="2643"/>
          <a:stretch/>
        </p:blipFill>
        <p:spPr>
          <a:xfrm>
            <a:off x="9865933" y="5887319"/>
            <a:ext cx="586541" cy="74692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1" t="3336" r="31526" b="72317"/>
          <a:stretch/>
        </p:blipFill>
        <p:spPr>
          <a:xfrm rot="5400000">
            <a:off x="4110476" y="6009415"/>
            <a:ext cx="712217" cy="53744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1" t="3336" r="31526" b="72317"/>
          <a:stretch/>
        </p:blipFill>
        <p:spPr>
          <a:xfrm rot="5400000">
            <a:off x="6544828" y="5971074"/>
            <a:ext cx="712217" cy="537440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1" t="3336" r="31526" b="72317"/>
          <a:stretch/>
        </p:blipFill>
        <p:spPr>
          <a:xfrm rot="5400000">
            <a:off x="9013772" y="5992060"/>
            <a:ext cx="712217" cy="537440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383" y="428192"/>
            <a:ext cx="6138245" cy="618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3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92D0138-1D27-4E8E-A7BE-49746D499C72}"/>
</file>

<file path=customXml/itemProps2.xml><?xml version="1.0" encoding="utf-8"?>
<ds:datastoreItem xmlns:ds="http://schemas.openxmlformats.org/officeDocument/2006/customXml" ds:itemID="{C545302D-4D78-45A0-8506-3AAA40BB10DD}"/>
</file>

<file path=customXml/itemProps3.xml><?xml version="1.0" encoding="utf-8"?>
<ds:datastoreItem xmlns:ds="http://schemas.openxmlformats.org/officeDocument/2006/customXml" ds:itemID="{F2D4A87A-6C5A-4AB2-913E-5D699D9102BE}"/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8</cp:revision>
  <dcterms:created xsi:type="dcterms:W3CDTF">2026-02-07T18:57:29Z</dcterms:created>
  <dcterms:modified xsi:type="dcterms:W3CDTF">2026-02-14T12:22:28Z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