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14.02.2026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269443" y="53247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04492" y="962379"/>
            <a:ext cx="1317460" cy="574923"/>
            <a:chOff x="688753" y="863870"/>
            <a:chExt cx="1317460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688753" y="867442"/>
              <a:ext cx="1317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БАТОН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195636" y="975111"/>
            <a:ext cx="1676369" cy="683506"/>
            <a:chOff x="595070" y="910998"/>
            <a:chExt cx="1448995" cy="69330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595070" y="910998"/>
              <a:ext cx="1448995" cy="46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БАРАН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ГРИБЫ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БУКВА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БУБЛИК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БАНКА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БАЛКОН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583971" y="3128699"/>
            <a:ext cx="1516664" cy="1339069"/>
            <a:chOff x="836126" y="1029384"/>
            <a:chExt cx="1516664" cy="133906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836126" y="1906788"/>
              <a:ext cx="151666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БУСЫ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БУЛКА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БОТЫ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РЫБЫ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БОБЫ</a:t>
              </a: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ЗУБЫ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611366" y="1107951"/>
            <a:ext cx="1409252" cy="574923"/>
            <a:chOff x="614640" y="1029384"/>
            <a:chExt cx="1409252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614640" y="1046462"/>
              <a:ext cx="140925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ДУБЫ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БАРАНЫ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322215" y="5451793"/>
            <a:ext cx="1354684" cy="665199"/>
            <a:chOff x="651038" y="939108"/>
            <a:chExt cx="1354684" cy="66519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651038" y="939108"/>
              <a:ext cx="135468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БАНАНЫ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942954" y="1566645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92" y="527767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1" y="532471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92" y="2088257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63" y="3602779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09" y="3535990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17" y="4980216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63" y="5015871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3" y="5067571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29" y="674538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99" y="667772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57" y="2127519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02" y="3596199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66" y="5049799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64" y="2105911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31" y="3545189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86" y="5004878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39EAA7E-CB2A-4118-BF4F-269F2C3385D4}"/>
</file>

<file path=customXml/itemProps2.xml><?xml version="1.0" encoding="utf-8"?>
<ds:datastoreItem xmlns:ds="http://schemas.openxmlformats.org/officeDocument/2006/customXml" ds:itemID="{6A53D4AC-CEEF-4072-934A-023CADB95622}"/>
</file>

<file path=customXml/itemProps3.xml><?xml version="1.0" encoding="utf-8"?>
<ds:datastoreItem xmlns:ds="http://schemas.openxmlformats.org/officeDocument/2006/customXml" ds:itemID="{F800B71F-9A7D-48A0-8B53-AFC6AEF273CF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aMavickFont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13</cp:revision>
  <dcterms:created xsi:type="dcterms:W3CDTF">2026-01-30T19:21:48Z</dcterms:created>
  <dcterms:modified xsi:type="dcterms:W3CDTF">2026-02-14T12:16:36Z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