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60D71-7D27-032C-E294-8008D8931B98}" v="11" dt="2026-02-19T15:43:52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7E60D71-7D27-032C-E294-8008D8931B98}"/>
    <pc:docChg chg="modSld">
      <pc:chgData name="somovaasya3" userId="S::somovaasya3_gmail.com#ext#@slideedu.onmicrosoft.com::05b36399-d501-4a7b-87fd-615099445ab5" providerId="AD" clId="Web-{E7E60D71-7D27-032C-E294-8008D8931B98}" dt="2026-02-19T15:43:52.704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E7E60D71-7D27-032C-E294-8008D8931B98}" dt="2026-02-19T15:43:52.704" v="4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E7E60D71-7D27-032C-E294-8008D8931B98}" dt="2026-02-19T15:43:51.173" v="3" actId="20577"/>
          <ac:spMkLst>
            <pc:docMk/>
            <pc:sldMk cId="4077929660" sldId="261"/>
            <ac:spMk id="42" creationId="{69496897-4A34-129D-B431-942F3FC601FE}"/>
          </ac:spMkLst>
        </pc:spChg>
        <pc:picChg chg="mod">
          <ac:chgData name="somovaasya3" userId="S::somovaasya3_gmail.com#ext#@slideedu.onmicrosoft.com::05b36399-d501-4a7b-87fd-615099445ab5" providerId="AD" clId="Web-{E7E60D71-7D27-032C-E294-8008D8931B98}" dt="2026-02-19T15:43:52.704" v="4" actId="1076"/>
          <ac:picMkLst>
            <pc:docMk/>
            <pc:sldMk cId="4077929660" sldId="261"/>
            <ac:picMk id="29" creationId="{2136AB55-770E-3C4B-6BF1-A9D722D9E03A}"/>
          </ac:picMkLst>
        </pc:picChg>
      </pc:sldChg>
    </pc:docChg>
  </pc:docChgLst>
  <pc:docChgLst>
    <pc:chgData clId="Web-{E7E60D71-7D27-032C-E294-8008D8931B98}"/>
    <pc:docChg chg="modSld">
      <pc:chgData name="" userId="" providerId="" clId="Web-{E7E60D71-7D27-032C-E294-8008D8931B98}" dt="2026-02-19T15:43:40.095" v="0" actId="1076"/>
      <pc:docMkLst>
        <pc:docMk/>
      </pc:docMkLst>
      <pc:sldChg chg="modSp">
        <pc:chgData name="" userId="" providerId="" clId="Web-{E7E60D71-7D27-032C-E294-8008D8931B98}" dt="2026-02-19T15:43:40.095" v="0" actId="1076"/>
        <pc:sldMkLst>
          <pc:docMk/>
          <pc:sldMk cId="4077929660" sldId="261"/>
        </pc:sldMkLst>
        <pc:picChg chg="mod">
          <ac:chgData name="" userId="" providerId="" clId="Web-{E7E60D71-7D27-032C-E294-8008D8931B98}" dt="2026-02-19T15:43:40.095" v="0" actId="1076"/>
          <ac:picMkLst>
            <pc:docMk/>
            <pc:sldMk cId="4077929660" sldId="261"/>
            <ac:picMk id="29" creationId="{2136AB55-770E-3C4B-6BF1-A9D722D9E0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ТУМАН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ТОПОР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ТАЧКА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КОТЫ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ТУЧА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ТЕАТР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ТЕНЬ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ТОРТ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ТИГР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КРОТЫ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ТУМБА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ТЕЛЕФОН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НОТЫ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ТАРЕЛКА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ТЕННИС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ТРОН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879975" y="1490232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74" y="521714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3" y="526418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4" y="2082204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3596726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91" y="3529937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9" y="4974163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5009818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65" y="5016694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11" y="668485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81" y="661719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9" y="2121466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84" y="3590146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48" y="5043746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46" y="2099858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13" y="3539136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8" y="4998825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87110-9E80-4DA5-B80A-28423F35526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E7FA6FA-C4C8-4888-BD4D-B8926667F0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A5813-4F95-4963-B76E-663856BAA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16</cp:revision>
  <dcterms:created xsi:type="dcterms:W3CDTF">2026-01-30T19:21:48Z</dcterms:created>
  <dcterms:modified xsi:type="dcterms:W3CDTF">2026-02-19T15:44:00Z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