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56677-6EBC-4D06-7EB1-5A95F7E12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98C8B8-599A-2AA1-AF2D-6BB574C87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C6849-C5D0-DFE4-AAAF-54E4F6A2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2446A-4041-40BD-E7E9-120DAEAA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E78D22-2762-9860-043C-26CAC216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038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9C12E-40BC-1AAC-8DDF-40314BD8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E75FF6-79F1-C717-597A-8633F7F06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D5AA9-3B47-0B96-9786-964BD106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6BDFF-329C-7C22-6771-03AD734E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3B167-6BC6-6301-C9C4-3F1204C4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7640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579AE5-67D7-0C6B-7E16-BF964EC4F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01A6A8-F851-1219-53E7-246A53E35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E483B-5D40-9032-DB83-22E362FA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8EC0D5-64F2-10F4-D4DC-0405495B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7B2CE-DD76-A97B-E78E-C83DCADE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435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FFBAD-1706-5883-D077-2E518C10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8B51F-2C89-72B0-BECE-B6E63118E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70731-D637-3B35-722A-75331C9B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532537-1802-957D-19D9-FD2FCCBC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2C9C2-FA2D-3BB2-7E20-F3AC9D75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086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574F8-1F9B-A647-55BD-B3B5E9CD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C8E879-3A06-FD3D-617D-10A26B811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AD34BC-D18E-BD81-6CB1-0A0C3434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DD0C61-C395-BDC3-0FF1-33770514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EF6B9-A28A-F004-9AC5-C4A025E7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637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EA354-0660-A4B5-134A-F5508079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81EF3D-6B44-1FE6-27D7-9E620E2D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739E9D-D523-0CD4-6E06-9A1BFD73C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E1BEB2-D2A3-2BE2-3D0D-29A1F633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EB977E-AE15-EB0B-6119-1F712743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5CF7C-41CA-FE3E-FA3C-F62A17B1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24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DAA55-4BD1-F687-11AC-4C3D9356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2EEF2-D014-2926-DC8E-B23DB68EA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E2212C-C285-DBCF-0421-EECEFF434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3EEB50-D0F1-6C41-9639-322CAB7A2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6EA5AB-D4F1-13B8-B261-F04AE050C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B8347A-42DE-BFCB-03BB-7F14EDE3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CBEAAA-2225-6FA2-063F-0BB33FB7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22DC9D-1136-A68F-A91A-46207D43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43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4D2CD-18B5-D422-3269-A2BA0283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437126-70D9-A580-D5F2-4F3AE618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BBB7A5-582D-A865-8CEB-8FE67B24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87D837-7044-8C57-1944-2AD753C2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551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A0251D-A27A-02E0-947E-17C5BB55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4E1D64-6184-077A-83B9-965A1139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257EC0-602E-07B9-EFC1-217FC62C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380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CABCA-4C68-7501-5D13-7C4FB3D4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80F0-14C4-5100-1A85-B6DD25D0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0A82AA-7DDB-6B1A-11DA-C18D2F497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8B58F-6789-288F-279A-9364D163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54C46-8548-F96E-14BD-D59806B2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96168-684A-4ED8-FF04-3E0248BA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25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4A1CC-FC9B-5F64-E038-7A366293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7E1550-5D16-2CB8-DBA3-5A72CB432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ACF69-1696-99D8-5295-A9B0E0979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2009A8-A474-C2C8-A776-DBD6F92E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E4854D-6941-DA9A-78C3-DCA341DB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BD62A0-B858-73F2-8DF9-5470D742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8965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BF038-B1D5-CBAB-4171-E0EADBFF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384DEC-B44E-82D2-FDC3-31FF31397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3B6752-9718-70B1-027C-D9D3DD091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34D45-BF78-1664-3FB1-8E9BCB9BE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E2C4C-586C-875E-982F-969966859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6396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D317C6-32B2-03CB-3883-2C535F904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CD45A1EA-34BD-58A7-2903-D52C6ED71ACB}"/>
              </a:ext>
            </a:extLst>
          </p:cNvPr>
          <p:cNvSpPr/>
          <p:nvPr/>
        </p:nvSpPr>
        <p:spPr>
          <a:xfrm>
            <a:off x="1589552" y="51984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F56BC059-190D-ADC3-0EA1-81E981A60D27}"/>
              </a:ext>
            </a:extLst>
          </p:cNvPr>
          <p:cNvSpPr/>
          <p:nvPr/>
        </p:nvSpPr>
        <p:spPr>
          <a:xfrm>
            <a:off x="3269443" y="532471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5A91258-052D-519F-0D99-A8078E4076D1}"/>
              </a:ext>
            </a:extLst>
          </p:cNvPr>
          <p:cNvSpPr/>
          <p:nvPr/>
        </p:nvSpPr>
        <p:spPr>
          <a:xfrm>
            <a:off x="3241422" y="203737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4" name="Прямоугольник: скругленные углы 113">
            <a:extLst>
              <a:ext uri="{FF2B5EF4-FFF2-40B4-BE49-F238E27FC236}">
                <a16:creationId xmlns:a16="http://schemas.microsoft.com/office/drawing/2014/main" id="{5B9DAEFE-5015-DE50-F059-C8555F79B8C9}"/>
              </a:ext>
            </a:extLst>
          </p:cNvPr>
          <p:cNvSpPr/>
          <p:nvPr/>
        </p:nvSpPr>
        <p:spPr>
          <a:xfrm>
            <a:off x="3237182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23B9977F-240F-1D37-42E8-0D99A6A2E53B}"/>
              </a:ext>
            </a:extLst>
          </p:cNvPr>
          <p:cNvSpPr/>
          <p:nvPr/>
        </p:nvSpPr>
        <p:spPr>
          <a:xfrm>
            <a:off x="1562815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2" name="Прямоугольник: скругленные углы 141">
            <a:extLst>
              <a:ext uri="{FF2B5EF4-FFF2-40B4-BE49-F238E27FC236}">
                <a16:creationId xmlns:a16="http://schemas.microsoft.com/office/drawing/2014/main" id="{36D2D994-56F5-0677-1619-1A05E24F7D87}"/>
              </a:ext>
            </a:extLst>
          </p:cNvPr>
          <p:cNvSpPr/>
          <p:nvPr/>
        </p:nvSpPr>
        <p:spPr>
          <a:xfrm>
            <a:off x="157618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3" name="Прямоугольник: скругленные углы 142">
            <a:extLst>
              <a:ext uri="{FF2B5EF4-FFF2-40B4-BE49-F238E27FC236}">
                <a16:creationId xmlns:a16="http://schemas.microsoft.com/office/drawing/2014/main" id="{543744FE-01ED-256A-4370-6DB84BF72F0D}"/>
              </a:ext>
            </a:extLst>
          </p:cNvPr>
          <p:cNvSpPr/>
          <p:nvPr/>
        </p:nvSpPr>
        <p:spPr>
          <a:xfrm>
            <a:off x="3240148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4" name="Прямоугольник: скругленные углы 143">
            <a:extLst>
              <a:ext uri="{FF2B5EF4-FFF2-40B4-BE49-F238E27FC236}">
                <a16:creationId xmlns:a16="http://schemas.microsoft.com/office/drawing/2014/main" id="{F26EAE0B-D1D1-36E6-70C2-D1660662795C}"/>
              </a:ext>
            </a:extLst>
          </p:cNvPr>
          <p:cNvSpPr/>
          <p:nvPr/>
        </p:nvSpPr>
        <p:spPr>
          <a:xfrm>
            <a:off x="491244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5" name="Прямоугольник: скругленные углы 144">
            <a:extLst>
              <a:ext uri="{FF2B5EF4-FFF2-40B4-BE49-F238E27FC236}">
                <a16:creationId xmlns:a16="http://schemas.microsoft.com/office/drawing/2014/main" id="{799EDF0B-1166-D98E-5ACC-3E766D70FAD5}"/>
              </a:ext>
            </a:extLst>
          </p:cNvPr>
          <p:cNvSpPr/>
          <p:nvPr/>
        </p:nvSpPr>
        <p:spPr>
          <a:xfrm>
            <a:off x="6579825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6" name="Прямоугольник: скругленные углы 145">
            <a:extLst>
              <a:ext uri="{FF2B5EF4-FFF2-40B4-BE49-F238E27FC236}">
                <a16:creationId xmlns:a16="http://schemas.microsoft.com/office/drawing/2014/main" id="{BEBF32CE-7C4C-31F1-A27C-7C8C65EF5DED}"/>
              </a:ext>
            </a:extLst>
          </p:cNvPr>
          <p:cNvSpPr/>
          <p:nvPr/>
        </p:nvSpPr>
        <p:spPr>
          <a:xfrm>
            <a:off x="6568814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7" name="Прямоугольник: скругленные углы 146">
            <a:extLst>
              <a:ext uri="{FF2B5EF4-FFF2-40B4-BE49-F238E27FC236}">
                <a16:creationId xmlns:a16="http://schemas.microsoft.com/office/drawing/2014/main" id="{631BCF51-A6B3-90DA-9F09-AC033F40038A}"/>
              </a:ext>
            </a:extLst>
          </p:cNvPr>
          <p:cNvSpPr/>
          <p:nvPr/>
        </p:nvSpPr>
        <p:spPr>
          <a:xfrm>
            <a:off x="6564288" y="20944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38B7EC68-7095-381D-FFF9-C5B3F0CA47AD}"/>
              </a:ext>
            </a:extLst>
          </p:cNvPr>
          <p:cNvSpPr/>
          <p:nvPr/>
        </p:nvSpPr>
        <p:spPr>
          <a:xfrm>
            <a:off x="6551896" y="64775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04A14130-1D7C-AB75-C414-5CDB01984FA2}"/>
              </a:ext>
            </a:extLst>
          </p:cNvPr>
          <p:cNvSpPr/>
          <p:nvPr/>
        </p:nvSpPr>
        <p:spPr>
          <a:xfrm>
            <a:off x="8236207" y="63656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2E01314E-38F2-01EC-6893-F22FDEDDE5ED}"/>
              </a:ext>
            </a:extLst>
          </p:cNvPr>
          <p:cNvSpPr/>
          <p:nvPr/>
        </p:nvSpPr>
        <p:spPr>
          <a:xfrm>
            <a:off x="8236207" y="210630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3A55C67F-BC6C-81CC-234C-C257F5B0618D}"/>
              </a:ext>
            </a:extLst>
          </p:cNvPr>
          <p:cNvSpPr/>
          <p:nvPr/>
        </p:nvSpPr>
        <p:spPr>
          <a:xfrm>
            <a:off x="8236207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29C7081E-8918-60DB-1847-0A7B2C31E6AD}"/>
              </a:ext>
            </a:extLst>
          </p:cNvPr>
          <p:cNvSpPr/>
          <p:nvPr/>
        </p:nvSpPr>
        <p:spPr>
          <a:xfrm>
            <a:off x="8223757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grpSp>
        <p:nvGrpSpPr>
          <p:cNvPr id="12" name="л1">
            <a:extLst>
              <a:ext uri="{FF2B5EF4-FFF2-40B4-BE49-F238E27FC236}">
                <a16:creationId xmlns:a16="http://schemas.microsoft.com/office/drawing/2014/main" id="{01885C0E-7292-EE91-7B2B-C26B83CA212E}"/>
              </a:ext>
            </a:extLst>
          </p:cNvPr>
          <p:cNvGrpSpPr/>
          <p:nvPr/>
        </p:nvGrpSpPr>
        <p:grpSpPr>
          <a:xfrm>
            <a:off x="1704492" y="962379"/>
            <a:ext cx="1317460" cy="574923"/>
            <a:chOff x="688753" y="863870"/>
            <a:chExt cx="1317460" cy="574923"/>
          </a:xfrm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8FCA0A7-F03C-223C-1E2E-0ECB76925996}"/>
                </a:ext>
              </a:extLst>
            </p:cNvPr>
            <p:cNvSpPr/>
            <p:nvPr/>
          </p:nvSpPr>
          <p:spPr>
            <a:xfrm>
              <a:off x="963933" y="863870"/>
              <a:ext cx="815842" cy="57492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7CD1D2-5418-7D29-9292-1952F773FAB4}"/>
                </a:ext>
              </a:extLst>
            </p:cNvPr>
            <p:cNvSpPr txBox="1"/>
            <p:nvPr/>
          </p:nvSpPr>
          <p:spPr>
            <a:xfrm>
              <a:off x="688753" y="867442"/>
              <a:ext cx="1317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МАМА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1511F45-2D06-69D5-81D4-CAC5C1571AE0}"/>
              </a:ext>
            </a:extLst>
          </p:cNvPr>
          <p:cNvGrpSpPr/>
          <p:nvPr/>
        </p:nvGrpSpPr>
        <p:grpSpPr>
          <a:xfrm>
            <a:off x="3195636" y="975111"/>
            <a:ext cx="1676369" cy="683506"/>
            <a:chOff x="595070" y="910998"/>
            <a:chExt cx="1448995" cy="69330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5B53A27D-01FF-5378-75D8-F86862606C1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5B3F9F-FE2B-18F1-6B48-017131F2D1DF}"/>
                </a:ext>
              </a:extLst>
            </p:cNvPr>
            <p:cNvSpPr txBox="1"/>
            <p:nvPr/>
          </p:nvSpPr>
          <p:spPr>
            <a:xfrm>
              <a:off x="595070" y="910998"/>
              <a:ext cx="1448995" cy="4682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МОЛОКО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E59912B-557F-1A10-2289-5248B93AB1B4}"/>
              </a:ext>
            </a:extLst>
          </p:cNvPr>
          <p:cNvGrpSpPr/>
          <p:nvPr/>
        </p:nvGrpSpPr>
        <p:grpSpPr>
          <a:xfrm>
            <a:off x="6710307" y="2517587"/>
            <a:ext cx="1292678" cy="698083"/>
            <a:chOff x="692004" y="906224"/>
            <a:chExt cx="1292678" cy="69808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2131E6EE-DA4F-C855-9433-2F7D47958485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7FDBCE-79C6-16FD-F011-5A2672E7013B}"/>
                </a:ext>
              </a:extLst>
            </p:cNvPr>
            <p:cNvSpPr txBox="1"/>
            <p:nvPr/>
          </p:nvSpPr>
          <p:spPr>
            <a:xfrm>
              <a:off x="692004" y="906224"/>
              <a:ext cx="129267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МУКА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24E253-99F4-5E4E-3914-8FBFAAA4EA38}"/>
              </a:ext>
            </a:extLst>
          </p:cNvPr>
          <p:cNvGrpSpPr/>
          <p:nvPr/>
        </p:nvGrpSpPr>
        <p:grpSpPr>
          <a:xfrm>
            <a:off x="3276073" y="5445368"/>
            <a:ext cx="1476244" cy="701987"/>
            <a:chOff x="647422" y="902320"/>
            <a:chExt cx="1476244" cy="701987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BB60174-1C46-5C7D-B318-48262440A38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5EF2E1-35B8-3E27-E8D1-F8FECE6FA08A}"/>
                </a:ext>
              </a:extLst>
            </p:cNvPr>
            <p:cNvSpPr txBox="1"/>
            <p:nvPr/>
          </p:nvSpPr>
          <p:spPr>
            <a:xfrm>
              <a:off x="647422" y="902320"/>
              <a:ext cx="14762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МЯТА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937539-56F9-F4D4-2D62-3071F80F0D7A}"/>
              </a:ext>
            </a:extLst>
          </p:cNvPr>
          <p:cNvGrpSpPr/>
          <p:nvPr/>
        </p:nvGrpSpPr>
        <p:grpSpPr>
          <a:xfrm>
            <a:off x="4891329" y="5448268"/>
            <a:ext cx="1630753" cy="699689"/>
            <a:chOff x="564813" y="904618"/>
            <a:chExt cx="1630753" cy="69968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301FD4D2-0E1C-37E2-9C52-C1C19E90B7A6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496897-4A34-129D-B431-942F3FC601FE}"/>
                </a:ext>
              </a:extLst>
            </p:cNvPr>
            <p:cNvSpPr txBox="1"/>
            <p:nvPr/>
          </p:nvSpPr>
          <p:spPr>
            <a:xfrm>
              <a:off x="564813" y="904618"/>
              <a:ext cx="163075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МОРКОВЬ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D4D01AF-B56F-6D15-060A-B75C192CD3D7}"/>
              </a:ext>
            </a:extLst>
          </p:cNvPr>
          <p:cNvGrpSpPr/>
          <p:nvPr/>
        </p:nvGrpSpPr>
        <p:grpSpPr>
          <a:xfrm>
            <a:off x="3297691" y="2490441"/>
            <a:ext cx="1299253" cy="711416"/>
            <a:chOff x="920459" y="892891"/>
            <a:chExt cx="1299253" cy="711416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C1A51F5-298E-375F-DAFE-FFEE7AA8805A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6D2B299-D55D-724E-B768-686D80EEE3D6}"/>
                </a:ext>
              </a:extLst>
            </p:cNvPr>
            <p:cNvSpPr txBox="1"/>
            <p:nvPr/>
          </p:nvSpPr>
          <p:spPr>
            <a:xfrm>
              <a:off x="1037111" y="892891"/>
              <a:ext cx="118260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МЫШЬ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65A2AA6-FDE2-D4BB-9881-604558C1AA9A}"/>
              </a:ext>
            </a:extLst>
          </p:cNvPr>
          <p:cNvGrpSpPr/>
          <p:nvPr/>
        </p:nvGrpSpPr>
        <p:grpSpPr>
          <a:xfrm>
            <a:off x="3299930" y="4006103"/>
            <a:ext cx="1411426" cy="574923"/>
            <a:chOff x="584617" y="1029384"/>
            <a:chExt cx="1411426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CDA654E-797F-0861-6A52-3947BDA8C07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9BC7D5-058C-6F59-DF4B-52FF83439D4D}"/>
                </a:ext>
              </a:extLst>
            </p:cNvPr>
            <p:cNvSpPr txBox="1"/>
            <p:nvPr/>
          </p:nvSpPr>
          <p:spPr>
            <a:xfrm>
              <a:off x="584617" y="1040578"/>
              <a:ext cx="141142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МЯЧ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8213EC1C-CB02-D122-595A-7ECD16A2B872}"/>
              </a:ext>
            </a:extLst>
          </p:cNvPr>
          <p:cNvGrpSpPr/>
          <p:nvPr/>
        </p:nvGrpSpPr>
        <p:grpSpPr>
          <a:xfrm>
            <a:off x="1583971" y="3128699"/>
            <a:ext cx="1516664" cy="1339069"/>
            <a:chOff x="836126" y="1029384"/>
            <a:chExt cx="1516664" cy="133906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E68569E7-0E7F-76C5-799F-604EC235DD50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D97A9CF-6452-C4C4-007B-F0155DA9393E}"/>
                </a:ext>
              </a:extLst>
            </p:cNvPr>
            <p:cNvSpPr txBox="1"/>
            <p:nvPr/>
          </p:nvSpPr>
          <p:spPr>
            <a:xfrm>
              <a:off x="836126" y="1906788"/>
              <a:ext cx="151666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МАШИНА</a:t>
              </a: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6C4122D6-1E46-17F6-13CF-EAC5C1514100}"/>
              </a:ext>
            </a:extLst>
          </p:cNvPr>
          <p:cNvGrpSpPr/>
          <p:nvPr/>
        </p:nvGrpSpPr>
        <p:grpSpPr>
          <a:xfrm>
            <a:off x="1663555" y="5465774"/>
            <a:ext cx="1344691" cy="697441"/>
            <a:chOff x="601820" y="906866"/>
            <a:chExt cx="1344691" cy="697441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24EA55DF-DCA7-CCCC-FA81-9CF11F580C94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5771DFB-DEE8-C0EA-CC6D-CEB68430D599}"/>
                </a:ext>
              </a:extLst>
            </p:cNvPr>
            <p:cNvSpPr txBox="1"/>
            <p:nvPr/>
          </p:nvSpPr>
          <p:spPr>
            <a:xfrm>
              <a:off x="601820" y="906866"/>
              <a:ext cx="134469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МИШКА</a:t>
              </a: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F33B7E12-9072-DC71-B7FF-42CFC723F789}"/>
              </a:ext>
            </a:extLst>
          </p:cNvPr>
          <p:cNvGrpSpPr/>
          <p:nvPr/>
        </p:nvGrpSpPr>
        <p:grpSpPr>
          <a:xfrm>
            <a:off x="6729464" y="5427255"/>
            <a:ext cx="1269443" cy="654092"/>
            <a:chOff x="804973" y="950215"/>
            <a:chExt cx="1269443" cy="65409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83469C0B-5522-39DF-5B95-3FFEE60C04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D1CBD8F-D705-9A8B-17BA-4F07F89D0373}"/>
                </a:ext>
              </a:extLst>
            </p:cNvPr>
            <p:cNvSpPr txBox="1"/>
            <p:nvPr/>
          </p:nvSpPr>
          <p:spPr>
            <a:xfrm>
              <a:off x="804973" y="950215"/>
              <a:ext cx="126944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МОРЕ</a:t>
              </a: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0D8ABF44-76AB-F7A1-C24D-4EF625DEEAA2}"/>
              </a:ext>
            </a:extLst>
          </p:cNvPr>
          <p:cNvGrpSpPr/>
          <p:nvPr/>
        </p:nvGrpSpPr>
        <p:grpSpPr>
          <a:xfrm>
            <a:off x="8419695" y="1125030"/>
            <a:ext cx="1123047" cy="574923"/>
            <a:chOff x="732842" y="1029384"/>
            <a:chExt cx="1123047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4C11BFE7-2F56-FF93-CF60-7B5C4171932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9F5AA19-49E0-02F9-401F-4EF88BE04913}"/>
                </a:ext>
              </a:extLst>
            </p:cNvPr>
            <p:cNvSpPr txBox="1"/>
            <p:nvPr/>
          </p:nvSpPr>
          <p:spPr>
            <a:xfrm>
              <a:off x="732842" y="1029384"/>
              <a:ext cx="112304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МЕЧ</a:t>
              </a: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16B2376B-49A0-A02C-74BF-9EC79523ED30}"/>
              </a:ext>
            </a:extLst>
          </p:cNvPr>
          <p:cNvGrpSpPr/>
          <p:nvPr/>
        </p:nvGrpSpPr>
        <p:grpSpPr>
          <a:xfrm>
            <a:off x="6583873" y="4010347"/>
            <a:ext cx="1511409" cy="671725"/>
            <a:chOff x="520434" y="932582"/>
            <a:chExt cx="1511409" cy="671725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F394273E-A732-3F4E-3B50-8C6C54A1AD89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3582BC6-D7AF-7C05-2A3C-94038CBFA78E}"/>
                </a:ext>
              </a:extLst>
            </p:cNvPr>
            <p:cNvSpPr txBox="1"/>
            <p:nvPr/>
          </p:nvSpPr>
          <p:spPr>
            <a:xfrm>
              <a:off x="520434" y="932582"/>
              <a:ext cx="151140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МОЛНИЯ</a:t>
              </a: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6E9BB0D4-4384-C5F9-772A-D48EF59600E8}"/>
              </a:ext>
            </a:extLst>
          </p:cNvPr>
          <p:cNvGrpSpPr/>
          <p:nvPr/>
        </p:nvGrpSpPr>
        <p:grpSpPr>
          <a:xfrm>
            <a:off x="8501580" y="2532132"/>
            <a:ext cx="1096749" cy="679978"/>
            <a:chOff x="802827" y="924329"/>
            <a:chExt cx="1096749" cy="679978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6850D733-8A58-CE2A-9892-B10DE53607DC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81681E6-1B99-B7BD-20FA-DBD5B6283185}"/>
                </a:ext>
              </a:extLst>
            </p:cNvPr>
            <p:cNvSpPr txBox="1"/>
            <p:nvPr/>
          </p:nvSpPr>
          <p:spPr>
            <a:xfrm>
              <a:off x="802827" y="924329"/>
              <a:ext cx="109674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МЫЛО</a:t>
              </a: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80E57361-6CF7-9846-2B12-06FA1F1A82CD}"/>
              </a:ext>
            </a:extLst>
          </p:cNvPr>
          <p:cNvGrpSpPr/>
          <p:nvPr/>
        </p:nvGrpSpPr>
        <p:grpSpPr>
          <a:xfrm>
            <a:off x="6611366" y="1107951"/>
            <a:ext cx="1409252" cy="574923"/>
            <a:chOff x="614640" y="1029384"/>
            <a:chExt cx="1409252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B23B7258-CA32-C14E-4CA0-DCE96E4B5A82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E665065-8270-BD35-9160-49AA9BB4DE8A}"/>
                </a:ext>
              </a:extLst>
            </p:cNvPr>
            <p:cNvSpPr txBox="1"/>
            <p:nvPr/>
          </p:nvSpPr>
          <p:spPr>
            <a:xfrm>
              <a:off x="614640" y="1046462"/>
              <a:ext cx="140925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МЫШКА</a:t>
              </a: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57C60BF-0587-C79B-489B-61DB482380E0}"/>
              </a:ext>
            </a:extLst>
          </p:cNvPr>
          <p:cNvGrpSpPr/>
          <p:nvPr/>
        </p:nvGrpSpPr>
        <p:grpSpPr>
          <a:xfrm>
            <a:off x="8304130" y="4010347"/>
            <a:ext cx="1390854" cy="694522"/>
            <a:chOff x="619290" y="909785"/>
            <a:chExt cx="1390854" cy="69452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308B2AA1-8515-0F2C-AE8F-E2DF1EF7BC03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C0106B8-9CA1-C0B8-87A3-011818FEFAD0}"/>
                </a:ext>
              </a:extLst>
            </p:cNvPr>
            <p:cNvSpPr txBox="1"/>
            <p:nvPr/>
          </p:nvSpPr>
          <p:spPr>
            <a:xfrm>
              <a:off x="619290" y="909785"/>
              <a:ext cx="139085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МЕХ</a:t>
              </a: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7B995E46-21F2-7EE7-2AD1-45839859E7ED}"/>
              </a:ext>
            </a:extLst>
          </p:cNvPr>
          <p:cNvGrpSpPr/>
          <p:nvPr/>
        </p:nvGrpSpPr>
        <p:grpSpPr>
          <a:xfrm>
            <a:off x="8420672" y="5451470"/>
            <a:ext cx="1157769" cy="665522"/>
            <a:chOff x="749495" y="938785"/>
            <a:chExt cx="1157769" cy="66552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2D0D03DD-CA39-5CBF-E8BC-E89ABF2E6F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27DF656-12AF-DA76-6CAD-01FD5A41653F}"/>
                </a:ext>
              </a:extLst>
            </p:cNvPr>
            <p:cNvSpPr txBox="1"/>
            <p:nvPr/>
          </p:nvSpPr>
          <p:spPr>
            <a:xfrm>
              <a:off x="749495" y="938785"/>
              <a:ext cx="115776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МЕЛ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7F95C2-012D-6AB8-A348-0C2C6F891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487" y="4141329"/>
            <a:ext cx="2166526" cy="22548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5D3277-43BB-5804-108B-FF64229D1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" y="5801226"/>
            <a:ext cx="1032447" cy="10405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9BFAA2-3F5C-6072-997A-0DE7866E1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5" b="19015"/>
          <a:stretch/>
        </p:blipFill>
        <p:spPr>
          <a:xfrm>
            <a:off x="2841611" y="1521269"/>
            <a:ext cx="5618964" cy="31703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84FBDC-2EE0-6B1D-76C1-8F37F982A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3" b="93066" l="9961" r="89844">
                        <a14:foregroundMark x1="29785" y1="16309" x2="31348" y2="14453"/>
                        <a14:foregroundMark x1="31934" y1="14258" x2="41602" y2="9473"/>
                        <a14:foregroundMark x1="41602" y1="9473" x2="48438" y2="9473"/>
                        <a14:foregroundMark x1="51367" y1="6543" x2="45410" y2="6641"/>
                        <a14:foregroundMark x1="40527" y1="9473" x2="37402" y2="11328"/>
                        <a14:foregroundMark x1="34766" y1="11621" x2="42090" y2="8691"/>
                        <a14:foregroundMark x1="42090" y1="8691" x2="42090" y2="8691"/>
                        <a14:foregroundMark x1="27441" y1="88086" x2="48633" y2="92773"/>
                        <a14:foregroundMark x1="48633" y1="92773" x2="55176" y2="93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6" y="458038"/>
            <a:ext cx="1662766" cy="14837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AD66E0-DFA1-F513-F129-9FFF39681A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80" y="509888"/>
            <a:ext cx="1298774" cy="14318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7C3A36-F562-F5B3-91B6-9B54413A46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89" y="514592"/>
            <a:ext cx="1248846" cy="137677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F85F6E-A406-26E9-F55F-28F4F8B4AE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80" y="2070378"/>
            <a:ext cx="1248846" cy="137677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E59894E-4356-E0BD-A517-68B5254B46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51" y="3584900"/>
            <a:ext cx="1248846" cy="13767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0BC4DA1-9BFB-6965-4A88-FAB2AAD9FC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97" y="3518111"/>
            <a:ext cx="1248846" cy="137677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878143B-63AA-4AC5-EDF7-295A6AA8DF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05" y="4962337"/>
            <a:ext cx="1248846" cy="13767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D426B62-1640-0E71-6306-1942DE98E0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51" y="4997992"/>
            <a:ext cx="1248846" cy="13767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136AB55-770E-3C4B-6BF1-A9D722D9E0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01" y="5049692"/>
            <a:ext cx="1248846" cy="13767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206BF94-81D7-4C9D-C4B7-35B3916B6A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17" y="656659"/>
            <a:ext cx="1248846" cy="137677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DEC6DB-26FA-62C1-EE56-A5ECD6AC55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87" y="649893"/>
            <a:ext cx="1248846" cy="137677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1DDEF59-F534-1DA4-AF99-7B86116AA5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45" y="2109640"/>
            <a:ext cx="1248846" cy="137677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DC176B5-EDD7-3AB3-45AD-1B4B334DF7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690" y="3578320"/>
            <a:ext cx="1248846" cy="13767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24900EC-7728-713C-1B57-A8C63DFE85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54" y="5031920"/>
            <a:ext cx="1248846" cy="137677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EE69357-DA24-F2EB-0345-A6878D8C7A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452" y="2088032"/>
            <a:ext cx="1248846" cy="137677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5374686-8916-E1A8-EF72-5EC3B6526F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519" y="3527310"/>
            <a:ext cx="1248846" cy="137677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991D22C-8118-4D7B-5ECC-26CD1D691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74" y="4986999"/>
            <a:ext cx="1248846" cy="13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81FFB68-26BA-47A2-9D6C-D16216713C3C}"/>
</file>

<file path=customXml/itemProps2.xml><?xml version="1.0" encoding="utf-8"?>
<ds:datastoreItem xmlns:ds="http://schemas.openxmlformats.org/officeDocument/2006/customXml" ds:itemID="{A876B91C-3B00-46EC-B38B-239C36A0FE3E}"/>
</file>

<file path=customXml/itemProps3.xml><?xml version="1.0" encoding="utf-8"?>
<ds:datastoreItem xmlns:ds="http://schemas.openxmlformats.org/officeDocument/2006/customXml" ds:itemID="{CB3A89CA-6D1B-4EFD-9760-5B4E34461D86}"/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aMavickFont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11</cp:revision>
  <dcterms:created xsi:type="dcterms:W3CDTF">2026-01-30T19:21:48Z</dcterms:created>
  <dcterms:modified xsi:type="dcterms:W3CDTF">2026-02-14T12:07:53Z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