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b="1" dirty="0"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99381" y="962379"/>
            <a:ext cx="1066745" cy="574923"/>
            <a:chOff x="783642" y="863870"/>
            <a:chExt cx="1066745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783642" y="890194"/>
              <a:ext cx="1066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НОС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356918" y="995302"/>
            <a:ext cx="1314554" cy="663316"/>
            <a:chOff x="734477" y="931478"/>
            <a:chExt cx="1136255" cy="67282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734477" y="931478"/>
              <a:ext cx="1136255" cy="4058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НОЖ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НОСКИ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НЕБО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НОТЫ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НОЛЬ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НОРА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668304" y="3128699"/>
            <a:ext cx="1134293" cy="1288811"/>
            <a:chOff x="920459" y="1029384"/>
            <a:chExt cx="1134293" cy="128881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1048163" y="1918085"/>
              <a:ext cx="100658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НЯНЯ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НОГА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НИТКА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ЛУНА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ТЕЛЕФОН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КОНИ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707367" y="1107951"/>
            <a:ext cx="1263823" cy="574923"/>
            <a:chOff x="710641" y="1029384"/>
            <a:chExt cx="1263823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710641" y="1053994"/>
              <a:ext cx="126382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НОМЕР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СЫН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420672" y="5451470"/>
            <a:ext cx="1157769" cy="665522"/>
            <a:chOff x="749495" y="938785"/>
            <a:chExt cx="1157769" cy="665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glow rad="127000">
                    <a:srgbClr val="7854A3"/>
                  </a:glow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49495" y="938785"/>
              <a:ext cx="1157769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glow rad="127000">
                      <a:srgbClr val="7854A3"/>
                    </a:glow>
                  </a:effectLst>
                  <a:latin typeface="aMavickFont" panose="020B0604020202020204" charset="0"/>
                </a:rPr>
                <a:t>САНКИ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2935972" y="1586721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1" y="507752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70" y="512456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61" y="2068242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2" y="3582764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8" y="3515975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86" y="4960201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2" y="4995856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82" y="5047556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98" y="654523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68" y="647757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26" y="2107504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71" y="3576184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35" y="5029784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33" y="2085896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00" y="3525174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55" y="4984863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1948B80-521B-42D6-8FF6-006652C6AFAF}"/>
</file>

<file path=customXml/itemProps2.xml><?xml version="1.0" encoding="utf-8"?>
<ds:datastoreItem xmlns:ds="http://schemas.openxmlformats.org/officeDocument/2006/customXml" ds:itemID="{5F1F7565-DAB8-44B1-99B7-4C500AEF5E52}"/>
</file>

<file path=customXml/itemProps3.xml><?xml version="1.0" encoding="utf-8"?>
<ds:datastoreItem xmlns:ds="http://schemas.openxmlformats.org/officeDocument/2006/customXml" ds:itemID="{24ED460F-F4AB-4F77-B5F4-17F17A36BD1D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aMavickFont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9</cp:revision>
  <dcterms:created xsi:type="dcterms:W3CDTF">2026-01-30T19:21:48Z</dcterms:created>
  <dcterms:modified xsi:type="dcterms:W3CDTF">2026-02-14T11:51:34Z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