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325EF-0730-4B39-B7F6-0C3AE6DD9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129B8E0-1D15-4284-BF9D-2A43115E5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0B729A-DE6F-420C-A2BF-10B8FD5B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DAFCA9-2031-4554-B020-FDD2AEEA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F8F7B6-C0F0-446A-A5FC-08236047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56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5AE6B-FCF6-4FDE-BD0B-95E96561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0D1C391-2CEC-4242-987A-DBE2A347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FC2D6B-44BC-4D1A-9A31-2CE7836F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EAE2B7-C728-47D1-98B9-07923530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79C6B9-E1C1-4F30-B3B4-15A2D5B1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26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6E39EAE-7AC2-4D3A-834D-C45B39EB8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FC09C8-91F5-4002-8EEB-80A666217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1DDDE-78B5-4D56-9F81-A006F915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E23296-B7B7-4A28-AF78-EA18F49E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DF76CD-210D-4B14-809D-78180DF3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4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67F59-598F-4494-931A-96F97C4A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4FF8B3-B92A-41B0-A7C9-548C908F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9CDF9C-309A-46B7-B335-17689007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C8C3E4-A81F-44B4-B926-1D511EA4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2EC989-BABC-4B60-9758-8CC819BB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22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333BC-35E2-4AD0-BF66-0F45F1B1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3844ED-3389-4761-8D16-9666D81E4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BB9C2B-5B35-4EB5-BE44-10D4EB82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7401E2-9684-49EB-B529-A99A5DBE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887291-8C74-459D-9C6C-06271958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98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B7431-76AF-4463-910E-0D744EA3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E1FF82-0782-4726-BC75-76EDF0AA6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8E78D0-4A56-4ECC-B9BA-76A8BB5A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B7E2661-9B59-4292-8C29-9BB6A822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B0B3F3-1293-4E3E-BDCB-426AB881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FB393-92B1-420B-BA4B-1225F656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09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DB6CB-A013-443B-8D31-69ED310D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94C737-1534-4973-BC82-33DE648C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2DFE47-B9D7-442B-95A2-FCA8A2D7B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7CA9124-987A-4FDB-BC96-3B7C9F2B8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F8818E8-D4FD-4DB6-AD94-4077F8AF3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74E373F-D417-4FF2-ABDF-F21F5A9F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100041E-EC5E-4E09-BBF7-FB24D2B7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C0FE9EF-6939-49B9-8407-8A227C14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14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99779-D31C-43B7-ACE5-3BBF963B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3ED287A-6534-46CE-91EB-6CD0324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9E72CD3-16D2-4200-B4AA-05279BA7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FC5D1E8-1FB8-40EF-B8AA-772C694B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91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00B016-301A-4172-A274-DB498246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06E8D5-5CD4-43DE-8846-FD682E46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376E00-8242-4B13-9151-8D61239E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95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7016-3DD2-4E58-A9DF-ED66B852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2D47C9-831F-4B80-877E-62A91133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77F1AE-8DE8-4F9D-89F4-3D1D4585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5B6857-C3A4-473E-9D6F-401131B2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3C145B-D179-4E78-8D59-A2095A23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FE360F-746F-49EA-9AC1-C5E2CFFE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1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3019-28DB-4D18-9A8E-91E40FE6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C69BAD7-20A3-46F8-B6EE-6C97731AE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5CAA7C-A264-4328-862C-2C4DC238B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C518F3-3881-4320-8857-C2AD2222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994FDB-6781-4DFB-AC9B-B140F22A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E0FA4E-523E-404A-9D24-72795E78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46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95DF8D-A78B-41DB-B54F-C44C041C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EBE2A06-256C-4CB3-BE85-2C7BC2DAB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8B1BE9-DA57-4C3D-B8AF-E33C6CED5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BFBA-090B-41D7-A985-506603B0670C}" type="datetimeFigureOut">
              <a:rPr lang="uk-UA" smtClean="0"/>
              <a:t>14.02.2026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C171B-95A1-45EE-9CD6-8E9B21629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05703D-E19C-4D77-AB75-03CA1A5DD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5C075-1BF7-4855-822E-787C69D335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4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FFF1AD-97CD-4C5E-8D6A-54004ABC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BD4DC4-2629-421F-879D-A0E0F0DF3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6" y="1097437"/>
            <a:ext cx="5402344" cy="5402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697BDD-B9DE-4914-BE15-79A90AA96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3" y="3021118"/>
            <a:ext cx="4393651" cy="358095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A8006F6-BDDF-42D0-860F-14FC2C6FB9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1360228" y="3622126"/>
            <a:ext cx="3259829" cy="14448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0CB2101-E38A-47F1-9813-85848569137F}"/>
              </a:ext>
            </a:extLst>
          </p:cNvPr>
          <p:cNvSpPr txBox="1"/>
          <p:nvPr/>
        </p:nvSpPr>
        <p:spPr>
          <a:xfrm>
            <a:off x="1569424" y="3902623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ВА-ВА-ВА</a:t>
            </a:r>
            <a:endParaRPr lang="uk-UA" sz="4000" dirty="0">
              <a:latin typeface="Arial Black" panose="020B0A040201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799F879-0F69-4582-8245-C589B3F8F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2" y="4129276"/>
            <a:ext cx="2228556" cy="22285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12EABF6-EFD8-4614-9BC1-74B463C8F090}"/>
              </a:ext>
            </a:extLst>
          </p:cNvPr>
          <p:cNvSpPr txBox="1"/>
          <p:nvPr/>
        </p:nvSpPr>
        <p:spPr>
          <a:xfrm>
            <a:off x="1384881" y="3883984"/>
            <a:ext cx="3286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ВИ-ВИ-ВИ</a:t>
            </a:r>
            <a:endParaRPr lang="uk-UA" sz="4400" dirty="0"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8E4E67-6943-467B-8EDF-58ED7B83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14" y="4017397"/>
            <a:ext cx="2517655" cy="2517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77935-3A27-4484-F481-1F44B4D5E6B0}"/>
              </a:ext>
            </a:extLst>
          </p:cNvPr>
          <p:cNvSpPr txBox="1"/>
          <p:nvPr/>
        </p:nvSpPr>
        <p:spPr>
          <a:xfrm>
            <a:off x="1455868" y="3871845"/>
            <a:ext cx="3120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ВЕ-ВЕ-ВЕ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B26EB6-5314-42ED-8BCC-2B267A8FB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96" y="4204171"/>
            <a:ext cx="2091170" cy="2091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D0FA7-6555-B648-448F-BB62128BCCFE}"/>
              </a:ext>
            </a:extLst>
          </p:cNvPr>
          <p:cNvSpPr txBox="1"/>
          <p:nvPr/>
        </p:nvSpPr>
        <p:spPr>
          <a:xfrm>
            <a:off x="1417747" y="3833560"/>
            <a:ext cx="309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ВЕ-ВЕ-ВЕ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2874C21-C91E-467A-BE40-B9443182B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4081538"/>
            <a:ext cx="2797410" cy="2797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47ECE-625D-0308-ADE3-51604E4306B8}"/>
              </a:ext>
            </a:extLst>
          </p:cNvPr>
          <p:cNvSpPr txBox="1"/>
          <p:nvPr/>
        </p:nvSpPr>
        <p:spPr>
          <a:xfrm>
            <a:off x="1381133" y="3809354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ВА-ВА-ВА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EDC11D-4FAE-496B-996D-8615048796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2" y="4268704"/>
            <a:ext cx="2091170" cy="2091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036133-17B6-C144-418E-904AAE0CFA7F}"/>
              </a:ext>
            </a:extLst>
          </p:cNvPr>
          <p:cNvSpPr txBox="1"/>
          <p:nvPr/>
        </p:nvSpPr>
        <p:spPr>
          <a:xfrm>
            <a:off x="1521132" y="3809353"/>
            <a:ext cx="309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ВЕ-ВЕ-ВЕ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AC50AC-03D0-4C4D-B31D-41BBC2F89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69" y="4268704"/>
            <a:ext cx="2789832" cy="2789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FEF3B2-C62F-7516-8E80-26D487F684AA}"/>
              </a:ext>
            </a:extLst>
          </p:cNvPr>
          <p:cNvSpPr txBox="1"/>
          <p:nvPr/>
        </p:nvSpPr>
        <p:spPr>
          <a:xfrm>
            <a:off x="5640456" y="27233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D6325-8D12-FDC5-F0B7-9D4B106E9DB5}"/>
              </a:ext>
            </a:extLst>
          </p:cNvPr>
          <p:cNvSpPr txBox="1"/>
          <p:nvPr/>
        </p:nvSpPr>
        <p:spPr>
          <a:xfrm>
            <a:off x="1457818" y="3804300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ВА-ВА-ВА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8DB36-A5AE-484B-92FE-803DC3D831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96" y="3982744"/>
            <a:ext cx="2601975" cy="2601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5E450D-86AF-35E5-125E-934F3C8D7E66}"/>
              </a:ext>
            </a:extLst>
          </p:cNvPr>
          <p:cNvSpPr txBox="1"/>
          <p:nvPr/>
        </p:nvSpPr>
        <p:spPr>
          <a:xfrm>
            <a:off x="1438741" y="3821492"/>
            <a:ext cx="310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ВКИ-ВКИ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413A524-241F-4520-ADBF-F1FBDC0C14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68" y="4131206"/>
            <a:ext cx="2517654" cy="25176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3A1264-5D36-FBE0-F4DC-2F0217E4EAA4}"/>
              </a:ext>
            </a:extLst>
          </p:cNvPr>
          <p:cNvSpPr txBox="1"/>
          <p:nvPr/>
        </p:nvSpPr>
        <p:spPr>
          <a:xfrm>
            <a:off x="5640456" y="31109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29C2EC-B44F-62A6-3761-C2AAEDDDAB9A}"/>
              </a:ext>
            </a:extLst>
          </p:cNvPr>
          <p:cNvSpPr txBox="1"/>
          <p:nvPr/>
        </p:nvSpPr>
        <p:spPr>
          <a:xfrm>
            <a:off x="1420306" y="3873494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Arial Black" panose="020B0A04020102020204" pitchFamily="34" charset="0"/>
              </a:rPr>
              <a:t>ВЕЙ-ВЕЙ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44948A-AD10-4D3A-9FFF-38B0EA364D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49" y="4154784"/>
            <a:ext cx="2380268" cy="23802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B97EE8-0343-4739-9865-D75D5C95EB61}"/>
              </a:ext>
            </a:extLst>
          </p:cNvPr>
          <p:cNvSpPr txBox="1"/>
          <p:nvPr/>
        </p:nvSpPr>
        <p:spPr>
          <a:xfrm>
            <a:off x="1133468" y="3859706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latin typeface="Arial Black" panose="020B0A04020102020204" pitchFamily="34" charset="0"/>
              </a:rPr>
              <a:t>ВИЦА-ВИЦА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40C451-1DC1-45BE-ACDE-C0276CBB1E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11" y="4221913"/>
            <a:ext cx="2517655" cy="251765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6DF402-CA3C-F088-43A4-D5F3B48CAD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417" b="86905" l="16986" r="82466">
                        <a14:foregroundMark x1="50959" y1="14881" x2="50959" y2="14881"/>
                        <a14:foregroundMark x1="50685" y1="10417" x2="50685" y2="10417"/>
                        <a14:foregroundMark x1="29315" y1="27083" x2="29315" y2="27083"/>
                        <a14:foregroundMark x1="20548" y1="24702" x2="20548" y2="24702"/>
                        <a14:foregroundMark x1="18082" y1="34226" x2="18082" y2="34226"/>
                        <a14:foregroundMark x1="53151" y1="84226" x2="53151" y2="84226"/>
                        <a14:foregroundMark x1="53425" y1="87202" x2="53425" y2="87202"/>
                        <a14:foregroundMark x1="17260" y1="34226" x2="17260" y2="34226"/>
                        <a14:foregroundMark x1="78356" y1="35417" x2="78356" y2="35417"/>
                        <a14:foregroundMark x1="82466" y1="36607" x2="82466" y2="36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8" t="8612" r="15937" b="8074"/>
          <a:stretch>
            <a:fillRect/>
          </a:stretch>
        </p:blipFill>
        <p:spPr>
          <a:xfrm>
            <a:off x="157555" y="228479"/>
            <a:ext cx="1202673" cy="132459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23354F-A32F-FBD7-BD55-C4BEE8CB1F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89694" y1="42339" x2="89694" y2="42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30" y="0"/>
            <a:ext cx="6618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39193 -0.0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42291 -0.081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42643 -0.1870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2847 L 0.39375 -0.17338 " pathEditMode="relative" ptsTypes="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1944 L 0.42135 -0.1085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2129 L 0.41862 -0.1770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4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31 L 0.42643 -0.10949 " pathEditMode="relative" ptsTypes="AA">
                                      <p:cBhvr>
                                        <p:cTn id="1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-0.00046 L 0.41654 -0.1338 " pathEditMode="relative" ptsTypes="AA">
                                      <p:cBhvr>
                                        <p:cTn id="1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324 L 0.41341 -0.14746 " pathEditMode="relative" ptsTypes="AA">
                                      <p:cBhvr>
                                        <p:cTn id="2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811 L 0.41354 -0.16435 " pathEditMode="relative" ptsTypes="AA">
                                      <p:cBhvr>
                                        <p:cTn id="2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2" grpId="0"/>
      <p:bldP spid="2" grpId="1"/>
      <p:bldP spid="4" grpId="0"/>
      <p:bldP spid="4" grpId="1"/>
      <p:bldP spid="6" grpId="0"/>
      <p:bldP spid="6" grpId="1"/>
      <p:bldP spid="10" grpId="0"/>
      <p:bldP spid="10" grpId="1"/>
      <p:bldP spid="14" grpId="0"/>
      <p:bldP spid="14" grpId="1"/>
      <p:bldP spid="16" grpId="0"/>
      <p:bldP spid="16" grpId="1"/>
      <p:bldP spid="20" grpId="0"/>
      <p:bldP spid="20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A84F937-8130-4AF4-AF26-A7F92781A23F}"/>
</file>

<file path=customXml/itemProps2.xml><?xml version="1.0" encoding="utf-8"?>
<ds:datastoreItem xmlns:ds="http://schemas.openxmlformats.org/officeDocument/2006/customXml" ds:itemID="{84A45366-453B-432B-B04A-34BEFC9CADE8}"/>
</file>

<file path=customXml/itemProps3.xml><?xml version="1.0" encoding="utf-8"?>
<ds:datastoreItem xmlns:ds="http://schemas.openxmlformats.org/officeDocument/2006/customXml" ds:itemID="{FE66E5F4-5952-4C0D-8623-20D562BB794F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</Words>
  <Application>Microsoft Office PowerPoint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Андрій Миколюк</cp:lastModifiedBy>
  <cp:revision>3</cp:revision>
  <dcterms:created xsi:type="dcterms:W3CDTF">2026-02-13T07:33:06Z</dcterms:created>
  <dcterms:modified xsi:type="dcterms:W3CDTF">2026-02-14T07:22:10Z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