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360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7CC3F-F452-2238-1626-EEB365BA9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F8C3A3-C804-AFAC-F5FA-56269C38A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06BEA-DC73-024B-E5BC-79E03490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CF73B-FE18-4F42-CE2D-87FDB34E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AF4E9C-23C9-F85E-4773-DAF570D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8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9A13C-C825-9787-676B-3EC2F4AB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7FED8-38E3-1BD7-80A5-EAAEB1E6F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5A3D4A-2978-2011-F129-0BCE5DB9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9E0CC1-F5DF-AF4E-965A-56814219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5F6C-4738-C2DE-1A56-DA5A705B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6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63A818-0525-606B-631B-D44101707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8E4A7-6E06-18F2-CDB8-206143AA4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7A14A-C905-CE26-BB71-15B759BB2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2F54B0-3BF0-1561-B4DB-A919C033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9062C-7253-66E3-C7BC-BDE89141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0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78A20-A276-BB00-F891-F34213B3A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13CA8-B97A-CF5F-0161-507CB808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C2C7D-75F8-8F85-E6AD-4B4097DB1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9A0C1-5450-D0B7-79CC-45010AE9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117ED-7CF1-8899-F9D9-4A4197B4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084DE-5111-A6DF-0612-DDE0727A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EEB146-2D87-6864-F8DA-88BF58C2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4E582D-6120-B245-EC01-8534038E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A3F97-4A7A-A6DD-2626-0817CC46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AFE3F-38F2-8BCA-3761-CD3D9773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1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789F4-FE78-FD4D-64E8-9ECFD548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537416-40FE-7573-6442-09287A383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40673-3228-3284-A1F9-AAEDC0765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2C62F4-F05F-6BE3-42C4-1C9B3B37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FB197A-F2ED-D800-FE17-477D956D7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44D3C2-A13D-66D1-C788-B7994B0B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7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A63E1-2AF0-B281-AA56-811FA0CF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9AA6A3-C7A4-8967-BCF3-C9828DD8C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7FE155-14BA-E6F5-AE5E-DC37CD95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040AD3-04D4-65E8-9D6B-F2ACA35D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30262C-90E5-BADC-C383-23C887F09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A5608A-6F05-13A2-62AF-DFA24D3F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42FD0D-689B-CEB0-2765-379AF83C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A278C6-EC35-9E21-11C6-90EF001D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533E2-D7EC-C711-7E44-D65F5CCF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E4DED2-246C-5348-C30D-D578AF9D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63BD1-35D6-0348-08D4-938655B4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AA3FDD-D9AF-EC59-23B5-B3192ACF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2B2A61-69A3-5402-0E5D-8431A943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130B63-EC30-28E9-D793-C10E10B7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B65DE-93CC-4DF2-F0F0-8A1C575B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9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9749F-47F5-FE17-D586-E189C76A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524546-7CCE-F868-A2D3-92B022E54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CEAF2A-FB01-67DE-2C90-8D542B4C3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D31408-DBA6-D1D5-53CD-EC80826C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997493-6A58-FE25-2917-2017C5CD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3D2B0E-7E23-9791-4863-60A5ACFC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5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28EF8-9364-3FD4-A2E0-D1B5315E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8CD79B-2574-C6DC-2439-59B54442A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3480A6-7D2C-F43C-E71D-997EAFE1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8C275-11FF-F0E4-AD9F-533907C7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9E2852-92DA-6DE5-E302-9C103E2E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A55E5-4F5F-E207-7BE7-34416E8A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85E5E-EAEA-3DF2-6F91-B0BA8C51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AF9349-AD6D-6404-AE5A-342E03904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89263-91B1-8499-722D-B9034591D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E2E2-3241-40D9-AC15-6F07D76D0DEF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D7BD2-3D4C-BD15-D0F0-89A76DCE5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005C35-72CD-D519-2892-8C2E1DA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36B80-6AC1-48BD-80DC-606EB6563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9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4C6B51-7BD5-9FF7-6ED4-B4506DA8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984" y="-152960"/>
            <a:ext cx="12576984" cy="7048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9AA9CF-6976-F68F-1159-907E19347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68" y="4097867"/>
            <a:ext cx="2607732" cy="260773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B54AD0E-7958-318B-EDCC-ABFCF905C6D8}"/>
              </a:ext>
            </a:extLst>
          </p:cNvPr>
          <p:cNvSpPr/>
          <p:nvPr/>
        </p:nvSpPr>
        <p:spPr>
          <a:xfrm>
            <a:off x="1065125" y="170821"/>
            <a:ext cx="6963508" cy="104502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C99E682-2348-E8EF-21DF-A388368761AA}"/>
              </a:ext>
            </a:extLst>
          </p:cNvPr>
          <p:cNvSpPr/>
          <p:nvPr/>
        </p:nvSpPr>
        <p:spPr>
          <a:xfrm>
            <a:off x="1065125" y="5401733"/>
            <a:ext cx="6953459" cy="1065125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818C0C-DADC-418B-10DE-DB33CB6C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3" b="-2334"/>
          <a:stretch>
            <a:fillRect/>
          </a:stretch>
        </p:blipFill>
        <p:spPr>
          <a:xfrm>
            <a:off x="1335518" y="5374955"/>
            <a:ext cx="1094433" cy="11471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5902E2-6813-9694-00AD-841714ABC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91" y="143811"/>
            <a:ext cx="1094433" cy="10944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23114C-5361-8FB4-6E09-19E34EABD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27" y="192590"/>
            <a:ext cx="1001485" cy="10014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648806-E238-4939-588B-57C508BBA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321" y="70336"/>
            <a:ext cx="1241384" cy="12413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8A5CFE-05EF-2BE0-A8A3-9521E24F7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08" y="129787"/>
            <a:ext cx="1064288" cy="106428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3C7F6D-5335-E223-731C-943B3126C8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98" y="5386233"/>
            <a:ext cx="1065126" cy="106512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D15EBEF-11F3-4A63-8C0A-2C48B56DF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03" y="5281240"/>
            <a:ext cx="1306109" cy="13061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E7E796B-FD0A-3F8B-124E-51B3A2E3F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70" y="5401732"/>
            <a:ext cx="1065126" cy="10751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B93C69-41A0-EECC-61A4-0FC942CAC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53" y="5415972"/>
            <a:ext cx="1064162" cy="106512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584356B-574F-DF3C-FE62-EBCCD12B80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01" b="92578" l="9961" r="89844">
                        <a14:foregroundMark x1="40625" y1="8398" x2="43848" y2="8984"/>
                        <a14:foregroundMark x1="55762" y1="90723" x2="56543" y2="92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18" y="129787"/>
            <a:ext cx="1094433" cy="1094433"/>
          </a:xfrm>
          <a:prstGeom prst="rect">
            <a:avLst/>
          </a:prstGeom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2B2E543-3349-5BED-1450-243ACCD18F35}"/>
              </a:ext>
            </a:extLst>
          </p:cNvPr>
          <p:cNvSpPr/>
          <p:nvPr/>
        </p:nvSpPr>
        <p:spPr>
          <a:xfrm>
            <a:off x="2291960" y="1608491"/>
            <a:ext cx="4432793" cy="130610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Назови фрукты.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98C2AA5-D314-2DF5-8CCE-5DCB8A9B87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19" y="3630483"/>
            <a:ext cx="1664230" cy="16955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0E9CD93-C047-975C-832A-C53320AF3D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8478" y="3626028"/>
            <a:ext cx="1664352" cy="169483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CADF5E-3C8A-6587-79EC-66D92C1FA6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3885" y="3631152"/>
            <a:ext cx="1664352" cy="1694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5ED39E3-3EAB-7500-2388-B0A142D962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7408" y="3636276"/>
            <a:ext cx="1664352" cy="1694835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B308363A-8F2B-2521-FB4E-260B27EA83A4}"/>
              </a:ext>
            </a:extLst>
          </p:cNvPr>
          <p:cNvSpPr/>
          <p:nvPr/>
        </p:nvSpPr>
        <p:spPr>
          <a:xfrm>
            <a:off x="2304877" y="1600121"/>
            <a:ext cx="4432793" cy="130610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птиц.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7D73E2A-A6E9-2402-5E73-6E30E0DB5055}"/>
              </a:ext>
            </a:extLst>
          </p:cNvPr>
          <p:cNvSpPr/>
          <p:nvPr/>
        </p:nvSpPr>
        <p:spPr>
          <a:xfrm>
            <a:off x="2291960" y="1608491"/>
            <a:ext cx="4445710" cy="130610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Назови цветы.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5C3EE8D-181E-35BC-793B-4C2AD4DBE637}"/>
              </a:ext>
            </a:extLst>
          </p:cNvPr>
          <p:cNvSpPr/>
          <p:nvPr/>
        </p:nvSpPr>
        <p:spPr>
          <a:xfrm>
            <a:off x="2289975" y="1610600"/>
            <a:ext cx="4445710" cy="129819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Назови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2165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ECA56F1-021D-4EE1-898A-82247816E12B}"/>
</file>

<file path=customXml/itemProps2.xml><?xml version="1.0" encoding="utf-8"?>
<ds:datastoreItem xmlns:ds="http://schemas.openxmlformats.org/officeDocument/2006/customXml" ds:itemID="{31CAE48A-8627-4D53-BF75-6AF67852C504}"/>
</file>

<file path=customXml/itemProps3.xml><?xml version="1.0" encoding="utf-8"?>
<ds:datastoreItem xmlns:ds="http://schemas.openxmlformats.org/officeDocument/2006/customXml" ds:itemID="{A31B5F76-F98C-42E8-B3AF-0AE892A7288B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2026-02-13T23:30:05Z</dcterms:created>
  <dcterms:modified xsi:type="dcterms:W3CDTF">2026-02-14T00:19:51Z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