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E87F65-C12C-CE90-9607-59199A10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B7AF782-730C-2483-EF0E-3093E01FAF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953C4E-3CE2-2058-FF80-E1CE44680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F1158-9DBF-4D4D-BCDF-C802ED63A100}" type="datetimeFigureOut">
              <a:rPr lang="ru-RU" smtClean="0"/>
              <a:t>13.02.2026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C41193-A84D-04A2-6635-DF582E4DE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24F573-5704-2DCD-5975-0E4E813B0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3614F-C6A8-43D0-8F53-998ED5F6A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259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85274A-18C1-ABF5-61DC-52BC8B781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E4544F7-9205-B93A-0DDE-D333662617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FFEAD3-F76F-73B1-EAD8-E0D20BC2C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F1158-9DBF-4D4D-BCDF-C802ED63A100}" type="datetimeFigureOut">
              <a:rPr lang="ru-RU" smtClean="0"/>
              <a:t>13.02.2026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376723-4C58-459C-A79F-9463AB741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686899-9ED6-F06C-35CB-37C28BC5D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3614F-C6A8-43D0-8F53-998ED5F6A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6839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F309264-B2FE-F5FF-6179-BDE849F8C3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B06BB42-8005-5B2D-25CE-BA14B80621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E7A0A1-35B3-30C9-88EA-71D88B7E3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F1158-9DBF-4D4D-BCDF-C802ED63A100}" type="datetimeFigureOut">
              <a:rPr lang="ru-RU" smtClean="0"/>
              <a:t>13.02.2026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578743-D29B-D743-C504-E6F66763D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ADBAAD-0ECA-3254-2014-29D8819FA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3614F-C6A8-43D0-8F53-998ED5F6A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999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EA0D06-33CD-4050-816E-64EC107F8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743FF3-BE7C-8955-89BD-E5EFB6A6AD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C4B472-C92F-6968-1C3B-0D3A62EC8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F1158-9DBF-4D4D-BCDF-C802ED63A100}" type="datetimeFigureOut">
              <a:rPr lang="ru-RU" smtClean="0"/>
              <a:t>13.02.2026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203571-BD5C-4CEE-519E-203407870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584866-E8E5-608B-0017-634FA7EB3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3614F-C6A8-43D0-8F53-998ED5F6A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9117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E6F6FB-E43F-7870-F748-08BBB2F50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3E17BA-B637-92CF-0DA7-2D59261CC5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670C42-65DB-5A9A-AE8F-26527AC9C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F1158-9DBF-4D4D-BCDF-C802ED63A100}" type="datetimeFigureOut">
              <a:rPr lang="ru-RU" smtClean="0"/>
              <a:t>13.02.2026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15F710-3546-6E46-88FB-D148688B0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3EB6D2-BF54-4C31-8AE9-E347B5CEA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3614F-C6A8-43D0-8F53-998ED5F6A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4295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BB233C-1FA4-CEBB-3182-E1F09FBE7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8D38B2-A030-0EAA-3FA3-D27E9CB06D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282452B-5B74-1652-AFDA-D5A319AD9D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4D2B6E-6A45-4A0E-DCAC-8462E15B4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F1158-9DBF-4D4D-BCDF-C802ED63A100}" type="datetimeFigureOut">
              <a:rPr lang="ru-RU" smtClean="0"/>
              <a:t>13.02.2026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2E58CEB-E9E2-D648-73B7-02BE506C3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21116C-5CD5-F061-0CE1-813040075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3614F-C6A8-43D0-8F53-998ED5F6A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543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E955A3-748F-71EB-2A17-6D28E57CF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A76D04C-AC5F-6054-387F-996E4F5675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2894716-F6BC-1296-4A25-F7C19E4B2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D2E3924-B4E1-B6C8-1892-DC293613B2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25F27F2-6D08-FDCD-FB76-EDA15648E6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81B9E29-F0B5-C67F-5CE2-9A5ED142E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F1158-9DBF-4D4D-BCDF-C802ED63A100}" type="datetimeFigureOut">
              <a:rPr lang="ru-RU" smtClean="0"/>
              <a:t>13.02.2026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2014CB0-E6B1-8D06-B4A9-80B12DB85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3323E7A-BF04-76FE-EB17-43F1F4D78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3614F-C6A8-43D0-8F53-998ED5F6A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9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8398E6-8522-B2DA-7DB4-3E7D0776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D9D4C30-C525-2E77-5B09-A0A0707D8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F1158-9DBF-4D4D-BCDF-C802ED63A100}" type="datetimeFigureOut">
              <a:rPr lang="ru-RU" smtClean="0"/>
              <a:t>13.02.2026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73B150C-4FB0-E113-C2CE-ABC6F0294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9E015E0-2CFD-A5A3-EC00-AB279AC1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3614F-C6A8-43D0-8F53-998ED5F6A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265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D6DE2E3-94D5-8FB8-2B19-C2D974518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F1158-9DBF-4D4D-BCDF-C802ED63A100}" type="datetimeFigureOut">
              <a:rPr lang="ru-RU" smtClean="0"/>
              <a:t>13.02.2026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BCC34A8-9D38-E8FB-3BCB-0493EDD0F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252E4F-60C2-B442-8575-573C2BB1A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3614F-C6A8-43D0-8F53-998ED5F6A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2306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75338B-FC65-F616-BF1A-399B144DD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7CCD67-5076-7500-A4D1-D6F6431ED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CAA6F81-3968-DD22-D9EC-6E11EBB181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F5EDF9-E1D8-BA10-6E3B-42848C294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F1158-9DBF-4D4D-BCDF-C802ED63A100}" type="datetimeFigureOut">
              <a:rPr lang="ru-RU" smtClean="0"/>
              <a:t>13.02.2026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26C010-FC17-1AED-877E-4C598F3BB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0676DF-AC64-ECF6-1E29-944DF525B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3614F-C6A8-43D0-8F53-998ED5F6A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70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485E95-EBE6-F9CF-E817-6916EDD97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F13B52D-170D-3052-FF9B-5BBA3DF424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5289C1F-465A-0DFE-9C3E-7C59F754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17A7251-EAE7-CDD8-CAA0-B8DC5E82E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F1158-9DBF-4D4D-BCDF-C802ED63A100}" type="datetimeFigureOut">
              <a:rPr lang="ru-RU" smtClean="0"/>
              <a:t>13.02.2026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F802AF9-E6C8-6E35-2DCE-B179AC58C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04E630-3310-65F6-3ED0-2EFF3F61C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3614F-C6A8-43D0-8F53-998ED5F6A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970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632696-A13A-C469-EFD5-E2C839113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DE4852-63A1-33E8-B3A0-7BB9511CE2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67FF14-3C45-77A8-4E78-53AB086956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F1158-9DBF-4D4D-BCDF-C802ED63A100}" type="datetimeFigureOut">
              <a:rPr lang="ru-RU" smtClean="0"/>
              <a:t>13.02.2026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6569D1-E24D-BF9E-71C5-80CF75B8FB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ED0278-C63D-26A1-681D-134791581D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3614F-C6A8-43D0-8F53-998ED5F6A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0761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8B3FC53-B9C1-7F9F-58B1-13783E087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690" y="0"/>
            <a:ext cx="12283017" cy="701886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5C0B3D-DD69-737B-9590-FCFD9F93EC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84" y="1135974"/>
            <a:ext cx="9330268" cy="522905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B203EC9-B6C8-8EDA-6736-2D6C7F80DD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413" y="3678323"/>
            <a:ext cx="2667000" cy="2667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D4783A6-C3D5-4E85-BB42-34B0B87491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434" y="1218976"/>
            <a:ext cx="1820022" cy="381128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42C83762-3A2E-FA1A-3D3F-16F09DA758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5623">
            <a:off x="2649088" y="3311810"/>
            <a:ext cx="877378" cy="87737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55C3334-C444-B1B6-5D1E-49182B3B87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7" r="11300"/>
          <a:stretch>
            <a:fillRect/>
          </a:stretch>
        </p:blipFill>
        <p:spPr>
          <a:xfrm>
            <a:off x="3335006" y="2612343"/>
            <a:ext cx="1820023" cy="241791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CEA600E-DCE0-09B5-77D3-EE006ACE79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2" b="20600"/>
          <a:stretch>
            <a:fillRect/>
          </a:stretch>
        </p:blipFill>
        <p:spPr>
          <a:xfrm>
            <a:off x="4546600" y="3320710"/>
            <a:ext cx="3098800" cy="198906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C75E8CD-D827-1FB2-FFD2-357A5CBFA1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7" b="14639"/>
          <a:stretch>
            <a:fillRect/>
          </a:stretch>
        </p:blipFill>
        <p:spPr>
          <a:xfrm>
            <a:off x="6715213" y="4067642"/>
            <a:ext cx="2878666" cy="222673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49A1F1B-27FA-84E8-C754-A22D63DD32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860" y="3750500"/>
            <a:ext cx="874430" cy="87443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3AB79E8-D2F7-857E-CF8A-DBC4CCE2B6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201" y="3842746"/>
            <a:ext cx="944987" cy="94498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F85AAE5-5C62-A47C-F02D-84DA98125D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819" y="3317665"/>
            <a:ext cx="1182812" cy="118281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8A934BF-ED16-6930-1501-CB36B5FDF20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120" y="5083111"/>
            <a:ext cx="1182812" cy="1182812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89963E0-2046-BBD1-ED18-5A215DEC4C4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8" b="1405"/>
          <a:stretch>
            <a:fillRect/>
          </a:stretch>
        </p:blipFill>
        <p:spPr>
          <a:xfrm>
            <a:off x="2598121" y="4473314"/>
            <a:ext cx="1002635" cy="946164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3DB727FE-5E5D-A831-0C55-387C1C27E00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013" y="3821300"/>
            <a:ext cx="671131" cy="67113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6A6FCBE2-0807-4867-75F5-EE3D0F9138D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267" y="2670702"/>
            <a:ext cx="758298" cy="75829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367BCE7E-298B-3803-5FA8-ADB91613DDF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100" y="2064316"/>
            <a:ext cx="758298" cy="758298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A6E9C37F-10B0-4C52-3DAC-04ED8DD402A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711">
            <a:off x="6003421" y="4745584"/>
            <a:ext cx="706799" cy="70679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7D36A410-E609-73A2-9CCD-82A758320F9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970" y="1267931"/>
            <a:ext cx="1491931" cy="1491931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6A8ED9C2-DBEA-7149-3233-3744531BAAE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395" y="6722"/>
            <a:ext cx="1108757" cy="112253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A3101C20-BC59-31FF-1A6F-24790E48DCE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233" y="1213434"/>
            <a:ext cx="2423871" cy="247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22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B14A39BF-C7ED-456D-82EA-20352F6BE050}"/>
</file>

<file path=customXml/itemProps2.xml><?xml version="1.0" encoding="utf-8"?>
<ds:datastoreItem xmlns:ds="http://schemas.openxmlformats.org/officeDocument/2006/customXml" ds:itemID="{8279FF10-0800-440C-995B-CF461BDCAE09}"/>
</file>

<file path=customXml/itemProps3.xml><?xml version="1.0" encoding="utf-8"?>
<ds:datastoreItem xmlns:ds="http://schemas.openxmlformats.org/officeDocument/2006/customXml" ds:itemID="{827D2792-6252-4AD5-A5F9-EAEDC3026141}"/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</cp:revision>
  <dcterms:created xsi:type="dcterms:W3CDTF">2026-02-13T13:39:58Z</dcterms:created>
  <dcterms:modified xsi:type="dcterms:W3CDTF">2026-02-13T15:52:23Z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