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EB18-08AE-4D53-9579-6B8DAC0CC33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1D97-F896-4709-8FFB-7A635F6F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3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EB18-08AE-4D53-9579-6B8DAC0CC33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1D97-F896-4709-8FFB-7A635F6F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75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EB18-08AE-4D53-9579-6B8DAC0CC33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1D97-F896-4709-8FFB-7A635F6F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5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EB18-08AE-4D53-9579-6B8DAC0CC33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1D97-F896-4709-8FFB-7A635F6F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EB18-08AE-4D53-9579-6B8DAC0CC33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1D97-F896-4709-8FFB-7A635F6F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35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EB18-08AE-4D53-9579-6B8DAC0CC33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1D97-F896-4709-8FFB-7A635F6F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74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EB18-08AE-4D53-9579-6B8DAC0CC33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1D97-F896-4709-8FFB-7A635F6F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48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EB18-08AE-4D53-9579-6B8DAC0CC33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1D97-F896-4709-8FFB-7A635F6F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1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EB18-08AE-4D53-9579-6B8DAC0CC33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1D97-F896-4709-8FFB-7A635F6F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57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EB18-08AE-4D53-9579-6B8DAC0CC33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1D97-F896-4709-8FFB-7A635F6F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77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EB18-08AE-4D53-9579-6B8DAC0CC33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1D97-F896-4709-8FFB-7A635F6F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6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EB18-08AE-4D53-9579-6B8DAC0CC33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11D97-F896-4709-8FFB-7A635F6F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05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18" Type="http://schemas.microsoft.com/office/2007/relationships/hdphoto" Target="../media/hdphoto5.wdp"/><Relationship Id="rId26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23" Type="http://schemas.openxmlformats.org/officeDocument/2006/relationships/image" Target="../media/image16.png"/><Relationship Id="rId10" Type="http://schemas.microsoft.com/office/2007/relationships/hdphoto" Target="../media/hdphoto2.wdp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2" y="3768587"/>
            <a:ext cx="2537791" cy="25377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945"/>
            <a:ext cx="1246381" cy="121478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097646" y="1180900"/>
            <a:ext cx="7753233" cy="16471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22" y="1161261"/>
            <a:ext cx="1205948" cy="12059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29" y="1080657"/>
            <a:ext cx="1282146" cy="12821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204" y="1156855"/>
            <a:ext cx="1205948" cy="12059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13" y="1088487"/>
            <a:ext cx="1282146" cy="12821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47" y="1185526"/>
            <a:ext cx="1205948" cy="12059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67" y="1088487"/>
            <a:ext cx="1282146" cy="12821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884" y="1199149"/>
            <a:ext cx="1205948" cy="120594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866" y="1080657"/>
            <a:ext cx="1282146" cy="12821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41" b="41504" l="6445" r="270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2" t="7698" r="72498" b="59038"/>
          <a:stretch/>
        </p:blipFill>
        <p:spPr>
          <a:xfrm rot="16200000">
            <a:off x="3460345" y="2189885"/>
            <a:ext cx="517423" cy="7588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41" b="41504" l="6445" r="270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2" t="7698" r="72498" b="59038"/>
          <a:stretch/>
        </p:blipFill>
        <p:spPr>
          <a:xfrm rot="16200000">
            <a:off x="5297339" y="2189884"/>
            <a:ext cx="517423" cy="7588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41" b="41504" l="6445" r="270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2" t="7698" r="72498" b="59038"/>
          <a:stretch/>
        </p:blipFill>
        <p:spPr>
          <a:xfrm rot="16200000">
            <a:off x="7114910" y="2189885"/>
            <a:ext cx="517423" cy="7588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41" b="41504" l="6445" r="270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2" t="7698" r="72498" b="59038"/>
          <a:stretch/>
        </p:blipFill>
        <p:spPr>
          <a:xfrm rot="16200000">
            <a:off x="8904875" y="2189883"/>
            <a:ext cx="517423" cy="7588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563" b="82031" l="66309" r="94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02" t="52371" r="4731" b="17389"/>
          <a:stretch/>
        </p:blipFill>
        <p:spPr>
          <a:xfrm>
            <a:off x="4385411" y="2202855"/>
            <a:ext cx="563305" cy="66627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563" b="82031" l="66309" r="94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02" t="52371" r="4731" b="17389"/>
          <a:stretch/>
        </p:blipFill>
        <p:spPr>
          <a:xfrm>
            <a:off x="6248350" y="2202855"/>
            <a:ext cx="563305" cy="66627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563" b="82031" l="66309" r="94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02" t="52371" r="4731" b="17389"/>
          <a:stretch/>
        </p:blipFill>
        <p:spPr>
          <a:xfrm>
            <a:off x="8049281" y="2201259"/>
            <a:ext cx="563305" cy="6662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563" b="82031" l="66309" r="94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02" t="52371" r="4731" b="17389"/>
          <a:stretch/>
        </p:blipFill>
        <p:spPr>
          <a:xfrm>
            <a:off x="9915302" y="2206495"/>
            <a:ext cx="563305" cy="666274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>
            <a:off x="3097646" y="3137424"/>
            <a:ext cx="7753233" cy="16471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6094" b="84863" l="8984" r="26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8" t="46919" r="71547" b="16962"/>
          <a:stretch/>
        </p:blipFill>
        <p:spPr>
          <a:xfrm>
            <a:off x="3510711" y="4082426"/>
            <a:ext cx="416690" cy="70213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444" y="2928284"/>
            <a:ext cx="1262389" cy="126238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77" y="2941848"/>
            <a:ext cx="1262389" cy="126238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94" b="84863" l="8984" r="26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8" t="46919" r="71547" b="16962"/>
          <a:stretch/>
        </p:blipFill>
        <p:spPr>
          <a:xfrm>
            <a:off x="4704846" y="4062306"/>
            <a:ext cx="416690" cy="70213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68" y="3171885"/>
            <a:ext cx="910541" cy="91054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129" b="41309" l="68848" r="909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47" t="6414" r="10619" b="59156"/>
          <a:stretch/>
        </p:blipFill>
        <p:spPr>
          <a:xfrm>
            <a:off x="5799187" y="4048743"/>
            <a:ext cx="404499" cy="74340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19" y="2941848"/>
            <a:ext cx="1262389" cy="126238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94" b="84863" l="8984" r="26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8" t="46919" r="71547" b="16962"/>
          <a:stretch/>
        </p:blipFill>
        <p:spPr>
          <a:xfrm>
            <a:off x="6849961" y="4062307"/>
            <a:ext cx="416690" cy="70213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67" y="2920454"/>
            <a:ext cx="1262389" cy="126238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94" b="84863" l="8984" r="26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8" t="46919" r="71547" b="16962"/>
          <a:stretch/>
        </p:blipFill>
        <p:spPr>
          <a:xfrm>
            <a:off x="8012709" y="4048743"/>
            <a:ext cx="416690" cy="70213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481" y="3171885"/>
            <a:ext cx="910541" cy="91054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129" b="41309" l="68848" r="909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47" t="6414" r="10619" b="59156"/>
          <a:stretch/>
        </p:blipFill>
        <p:spPr>
          <a:xfrm>
            <a:off x="9102188" y="4048743"/>
            <a:ext cx="404499" cy="743404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288" y="2894773"/>
            <a:ext cx="1262389" cy="1262389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94" b="84863" l="8984" r="26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8" t="46919" r="71547" b="16962"/>
          <a:stretch/>
        </p:blipFill>
        <p:spPr>
          <a:xfrm>
            <a:off x="10011256" y="4048743"/>
            <a:ext cx="416690" cy="702139"/>
          </a:xfrm>
          <a:prstGeom prst="rect">
            <a:avLst/>
          </a:prstGeom>
        </p:spPr>
      </p:pic>
      <p:sp>
        <p:nvSpPr>
          <p:cNvPr id="59" name="Скругленный прямоугольник 58"/>
          <p:cNvSpPr/>
          <p:nvPr/>
        </p:nvSpPr>
        <p:spPr>
          <a:xfrm>
            <a:off x="3084512" y="5040463"/>
            <a:ext cx="7753233" cy="16471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12" y="4792147"/>
            <a:ext cx="1412851" cy="152153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762" b="39453" l="36523" r="625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8" t="5004" r="37427" b="62002"/>
          <a:stretch/>
        </p:blipFill>
        <p:spPr>
          <a:xfrm>
            <a:off x="3432821" y="5864016"/>
            <a:ext cx="572469" cy="79609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34" y="5027216"/>
            <a:ext cx="955335" cy="101631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563" b="82031" l="66309" r="94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02" t="52371" r="4731" b="17389"/>
          <a:stretch/>
        </p:blipFill>
        <p:spPr>
          <a:xfrm>
            <a:off x="4580654" y="5980542"/>
            <a:ext cx="563305" cy="66627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519" y="5027216"/>
            <a:ext cx="955335" cy="101631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563" b="82031" l="66309" r="94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02" t="52371" r="4731" b="17389"/>
          <a:stretch/>
        </p:blipFill>
        <p:spPr>
          <a:xfrm>
            <a:off x="5556050" y="5980542"/>
            <a:ext cx="563305" cy="666274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63" y="4764445"/>
            <a:ext cx="1412851" cy="15215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762" b="39453" l="36523" r="625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8" t="5004" r="37427" b="62002"/>
          <a:stretch/>
        </p:blipFill>
        <p:spPr>
          <a:xfrm>
            <a:off x="6688027" y="5831258"/>
            <a:ext cx="572469" cy="79609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819" y="5027216"/>
            <a:ext cx="955335" cy="1016314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563" b="82031" l="66309" r="94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02" t="52371" r="4731" b="17389"/>
          <a:stretch/>
        </p:blipFill>
        <p:spPr>
          <a:xfrm>
            <a:off x="7783826" y="6043530"/>
            <a:ext cx="563305" cy="666274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58" y="5017054"/>
            <a:ext cx="955335" cy="1016314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563" b="82031" l="66309" r="94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02" t="52371" r="4731" b="17389"/>
          <a:stretch/>
        </p:blipFill>
        <p:spPr>
          <a:xfrm>
            <a:off x="8722272" y="6021330"/>
            <a:ext cx="563305" cy="666274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235" y="4777194"/>
            <a:ext cx="1412851" cy="152153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762" b="39453" l="36523" r="625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8" t="5004" r="37427" b="62002"/>
          <a:stretch/>
        </p:blipFill>
        <p:spPr>
          <a:xfrm>
            <a:off x="9883704" y="5795745"/>
            <a:ext cx="572469" cy="796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22" y="688238"/>
            <a:ext cx="5679527" cy="587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8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40" grpId="0" animBg="1"/>
      <p:bldP spid="5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3F8CA7C-A499-41F0-8C7D-7DE7B408668E}"/>
</file>

<file path=customXml/itemProps2.xml><?xml version="1.0" encoding="utf-8"?>
<ds:datastoreItem xmlns:ds="http://schemas.openxmlformats.org/officeDocument/2006/customXml" ds:itemID="{3FF51D7B-249B-436C-A113-CC69A3158831}"/>
</file>

<file path=customXml/itemProps3.xml><?xml version="1.0" encoding="utf-8"?>
<ds:datastoreItem xmlns:ds="http://schemas.openxmlformats.org/officeDocument/2006/customXml" ds:itemID="{3F5A54B8-B770-49BD-AEB1-024083F4AB11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7</cp:revision>
  <dcterms:created xsi:type="dcterms:W3CDTF">2026-02-09T12:36:25Z</dcterms:created>
  <dcterms:modified xsi:type="dcterms:W3CDTF">2026-02-13T13:27:28Z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