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EB18-08AE-4D53-9579-6B8DAC0CC33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1D97-F896-4709-8FFB-7A635F6F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2" y="3768587"/>
            <a:ext cx="2537791" cy="2537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381" cy="12147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97646" y="1180900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2" y="1161261"/>
            <a:ext cx="1205948" cy="1205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9" y="1080657"/>
            <a:ext cx="1282146" cy="1282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4" y="1156855"/>
            <a:ext cx="1205948" cy="1205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3" y="1088487"/>
            <a:ext cx="1282146" cy="12821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47" y="1185526"/>
            <a:ext cx="1205948" cy="12059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7" y="1088487"/>
            <a:ext cx="1282146" cy="12821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84" y="1199149"/>
            <a:ext cx="1205948" cy="12059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66" y="1080657"/>
            <a:ext cx="1282146" cy="12821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3460345" y="2189885"/>
            <a:ext cx="517423" cy="7588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5297339" y="2189884"/>
            <a:ext cx="517423" cy="7588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7114910" y="2189885"/>
            <a:ext cx="517423" cy="7588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41" b="41504" l="6445" r="27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2" t="7698" r="72498" b="59038"/>
          <a:stretch/>
        </p:blipFill>
        <p:spPr>
          <a:xfrm rot="16200000">
            <a:off x="8904875" y="2189883"/>
            <a:ext cx="517423" cy="758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4385411" y="2202855"/>
            <a:ext cx="563305" cy="6662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6248350" y="2202855"/>
            <a:ext cx="563305" cy="6662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8049281" y="2201259"/>
            <a:ext cx="563305" cy="6662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9915302" y="2206495"/>
            <a:ext cx="563305" cy="666274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3097646" y="3137424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3510711" y="4082426"/>
            <a:ext cx="416690" cy="70213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44" y="2928284"/>
            <a:ext cx="1262389" cy="12623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7" y="2941848"/>
            <a:ext cx="1262389" cy="126238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4704846" y="4062306"/>
            <a:ext cx="416690" cy="7021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68" y="3171885"/>
            <a:ext cx="910541" cy="9105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29" b="41309" l="68848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47" t="6414" r="10619" b="59156"/>
          <a:stretch/>
        </p:blipFill>
        <p:spPr>
          <a:xfrm>
            <a:off x="5799187" y="4048743"/>
            <a:ext cx="404499" cy="7434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19" y="2941848"/>
            <a:ext cx="1262389" cy="12623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6849961" y="4062307"/>
            <a:ext cx="416690" cy="7021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7" y="2920454"/>
            <a:ext cx="1262389" cy="126238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8012709" y="4048743"/>
            <a:ext cx="416690" cy="7021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81" y="3171885"/>
            <a:ext cx="910541" cy="91054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129" b="41309" l="68848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47" t="6414" r="10619" b="59156"/>
          <a:stretch/>
        </p:blipFill>
        <p:spPr>
          <a:xfrm>
            <a:off x="9102188" y="4048743"/>
            <a:ext cx="404499" cy="7434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88" y="2894773"/>
            <a:ext cx="1262389" cy="126238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94" b="84863" l="8984" r="26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919" r="71547" b="16962"/>
          <a:stretch/>
        </p:blipFill>
        <p:spPr>
          <a:xfrm>
            <a:off x="10011256" y="4048743"/>
            <a:ext cx="416690" cy="702139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3084512" y="5040463"/>
            <a:ext cx="7753233" cy="16471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12" y="4792147"/>
            <a:ext cx="1412851" cy="152153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3432821" y="5864016"/>
            <a:ext cx="572469" cy="7960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34" y="5027216"/>
            <a:ext cx="955335" cy="10163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4580654" y="5980542"/>
            <a:ext cx="563305" cy="66627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9" y="5027216"/>
            <a:ext cx="955335" cy="101631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5556050" y="5980542"/>
            <a:ext cx="563305" cy="66627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63" y="4764445"/>
            <a:ext cx="1412851" cy="15215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6688027" y="5831258"/>
            <a:ext cx="572469" cy="79609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19" y="5027216"/>
            <a:ext cx="955335" cy="101631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7783826" y="6043530"/>
            <a:ext cx="563305" cy="66627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58" y="5017054"/>
            <a:ext cx="955335" cy="101631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63" b="82031" l="66309" r="94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02" t="52371" r="4731" b="17389"/>
          <a:stretch/>
        </p:blipFill>
        <p:spPr>
          <a:xfrm>
            <a:off x="8722272" y="6021330"/>
            <a:ext cx="563305" cy="66627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35" y="4777194"/>
            <a:ext cx="1412851" cy="152153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39453" l="36523" r="6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8" t="5004" r="37427" b="62002"/>
          <a:stretch/>
        </p:blipFill>
        <p:spPr>
          <a:xfrm>
            <a:off x="9883704" y="5795745"/>
            <a:ext cx="572469" cy="7960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03" y="604808"/>
            <a:ext cx="6275948" cy="57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680515-07AF-4FA8-90F8-88EAD4B622BF}"/>
</file>

<file path=customXml/itemProps2.xml><?xml version="1.0" encoding="utf-8"?>
<ds:datastoreItem xmlns:ds="http://schemas.openxmlformats.org/officeDocument/2006/customXml" ds:itemID="{9DE99EB6-F190-46D9-88AF-44080EDC30E0}"/>
</file>

<file path=customXml/itemProps3.xml><?xml version="1.0" encoding="utf-8"?>
<ds:datastoreItem xmlns:ds="http://schemas.openxmlformats.org/officeDocument/2006/customXml" ds:itemID="{85B24796-7CCB-4B11-A9D8-0E64DEFDACF8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6</cp:revision>
  <dcterms:created xsi:type="dcterms:W3CDTF">2026-02-09T12:36:25Z</dcterms:created>
  <dcterms:modified xsi:type="dcterms:W3CDTF">2026-02-13T13:24:10Z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