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771" y="1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A48A-EB31-4032-BFD3-ED50046F3B4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B747-6DCF-4794-A728-184E29218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8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A48A-EB31-4032-BFD3-ED50046F3B4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B747-6DCF-4794-A728-184E29218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81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A48A-EB31-4032-BFD3-ED50046F3B4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B747-6DCF-4794-A728-184E29218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6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A48A-EB31-4032-BFD3-ED50046F3B4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B747-6DCF-4794-A728-184E29218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73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A48A-EB31-4032-BFD3-ED50046F3B4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B747-6DCF-4794-A728-184E29218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77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A48A-EB31-4032-BFD3-ED50046F3B4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B747-6DCF-4794-A728-184E29218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42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A48A-EB31-4032-BFD3-ED50046F3B4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B747-6DCF-4794-A728-184E29218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9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A48A-EB31-4032-BFD3-ED50046F3B4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B747-6DCF-4794-A728-184E29218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36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A48A-EB31-4032-BFD3-ED50046F3B4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B747-6DCF-4794-A728-184E29218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99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A48A-EB31-4032-BFD3-ED50046F3B4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B747-6DCF-4794-A728-184E29218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99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A48A-EB31-4032-BFD3-ED50046F3B4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B747-6DCF-4794-A728-184E29218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4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7A48A-EB31-4032-BFD3-ED50046F3B4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6B747-6DCF-4794-A728-184E29218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45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7" y="2733780"/>
            <a:ext cx="2226365" cy="222636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501342" y="4860235"/>
            <a:ext cx="1302027" cy="12920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1342" y="3213651"/>
            <a:ext cx="1302027" cy="12920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34399" y="4860235"/>
            <a:ext cx="1302027" cy="12920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34398" y="3213652"/>
            <a:ext cx="1302027" cy="12920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34398" y="1567069"/>
            <a:ext cx="1302027" cy="12920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53200" y="1567068"/>
            <a:ext cx="1302027" cy="12920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53199" y="3213652"/>
            <a:ext cx="1302027" cy="12920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53199" y="4860235"/>
            <a:ext cx="1302027" cy="12920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1999" y="4860235"/>
            <a:ext cx="1302027" cy="12920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71998" y="3213651"/>
            <a:ext cx="1302027" cy="12920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27271" y="1567068"/>
            <a:ext cx="1302027" cy="12920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01342" y="1567067"/>
            <a:ext cx="1302027" cy="12920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83" y="3179636"/>
            <a:ext cx="1334655" cy="13346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1163" cy="132665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6" y="5204579"/>
            <a:ext cx="1340207" cy="1340207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4840">
            <a:off x="10453833" y="5616115"/>
            <a:ext cx="1302839" cy="1371600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118" y="1535091"/>
            <a:ext cx="1288473" cy="128847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48" y="1569759"/>
            <a:ext cx="1256126" cy="125612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71" y="4462436"/>
            <a:ext cx="2203545" cy="208235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74" y="1592148"/>
            <a:ext cx="1298061" cy="129806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342" y="3191768"/>
            <a:ext cx="1281994" cy="128199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26" y="4881664"/>
            <a:ext cx="1205343" cy="120534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45" y="1455212"/>
            <a:ext cx="1515796" cy="15157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100" y="3290179"/>
            <a:ext cx="1224112" cy="12241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03" y="3277601"/>
            <a:ext cx="1228137" cy="122813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8720">
            <a:off x="6568675" y="4891551"/>
            <a:ext cx="1341337" cy="134133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73" y="4823053"/>
            <a:ext cx="1361115" cy="13611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65" y="0"/>
            <a:ext cx="6802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0.10651 -0.066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6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51 -0.06644 L 0.11797 -0.312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97 -0.31204 L 0.12487 -0.5502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87 -0.55024 L 0.29102 -0.5518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02 -0.55186 L 0.28438 -0.3155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438 -0.31551 L 0.28815 -0.0664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15 -0.06644 L 0.45234 -0.0664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34 -0.06644 L 0.45612 -0.308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12 -0.3088 L 0.4543 -0.5534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43 -0.55348 L 0.61276 -0.5534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276 -0.55348 L 0.61471 -0.3104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71 -0.31042 L 0.61758 -0.0289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407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-0.14089 -0.08518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-4259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F3F201D-2C84-42FF-93C1-AA987A6A2C59}"/>
</file>

<file path=customXml/itemProps2.xml><?xml version="1.0" encoding="utf-8"?>
<ds:datastoreItem xmlns:ds="http://schemas.openxmlformats.org/officeDocument/2006/customXml" ds:itemID="{DEF0CFBD-B404-4FE3-8FDF-ED43092DB2D2}"/>
</file>

<file path=customXml/itemProps3.xml><?xml version="1.0" encoding="utf-8"?>
<ds:datastoreItem xmlns:ds="http://schemas.openxmlformats.org/officeDocument/2006/customXml" ds:itemID="{C721CADF-FD54-4584-9A7B-477AC55DB71C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5</cp:revision>
  <dcterms:created xsi:type="dcterms:W3CDTF">2026-02-11T16:54:33Z</dcterms:created>
  <dcterms:modified xsi:type="dcterms:W3CDTF">2026-02-13T12:44:31Z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