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301" y="4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22CE-7221-40C4-A4AD-9DB4F0ED9F05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9ACFE-D228-48D9-B19B-B9EA5A9F0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689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22CE-7221-40C4-A4AD-9DB4F0ED9F05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9ACFE-D228-48D9-B19B-B9EA5A9F0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344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22CE-7221-40C4-A4AD-9DB4F0ED9F05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9ACFE-D228-48D9-B19B-B9EA5A9F0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380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22CE-7221-40C4-A4AD-9DB4F0ED9F05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9ACFE-D228-48D9-B19B-B9EA5A9F0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905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22CE-7221-40C4-A4AD-9DB4F0ED9F05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9ACFE-D228-48D9-B19B-B9EA5A9F0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397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22CE-7221-40C4-A4AD-9DB4F0ED9F05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9ACFE-D228-48D9-B19B-B9EA5A9F0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719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22CE-7221-40C4-A4AD-9DB4F0ED9F05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9ACFE-D228-48D9-B19B-B9EA5A9F0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581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22CE-7221-40C4-A4AD-9DB4F0ED9F05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9ACFE-D228-48D9-B19B-B9EA5A9F0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338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22CE-7221-40C4-A4AD-9DB4F0ED9F05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9ACFE-D228-48D9-B19B-B9EA5A9F0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742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22CE-7221-40C4-A4AD-9DB4F0ED9F05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9ACFE-D228-48D9-B19B-B9EA5A9F0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817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22CE-7221-40C4-A4AD-9DB4F0ED9F05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9ACFE-D228-48D9-B19B-B9EA5A9F0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75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A22CE-7221-40C4-A4AD-9DB4F0ED9F05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9ACFE-D228-48D9-B19B-B9EA5A9F0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977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Скругленный прямоугольник 44"/>
          <p:cNvSpPr/>
          <p:nvPr/>
        </p:nvSpPr>
        <p:spPr>
          <a:xfrm>
            <a:off x="6243956" y="5274950"/>
            <a:ext cx="1858322" cy="108897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4393299" y="5274951"/>
            <a:ext cx="1601102" cy="108897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2457692" y="5274951"/>
            <a:ext cx="1686053" cy="1088973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5463251" y="3928917"/>
            <a:ext cx="2064385" cy="108897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206187" y="3928917"/>
            <a:ext cx="1864577" cy="108897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265739" y="2412152"/>
            <a:ext cx="1975570" cy="108897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890982" y="2410891"/>
            <a:ext cx="1973631" cy="108897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195673" y="732760"/>
            <a:ext cx="1686053" cy="108897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074707" y="732761"/>
            <a:ext cx="1646893" cy="108897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073289" y="732761"/>
            <a:ext cx="1625547" cy="108897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958108" y="748145"/>
            <a:ext cx="1686053" cy="1088973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10" y="4415783"/>
            <a:ext cx="2141212" cy="21412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33" y="198431"/>
            <a:ext cx="1062383" cy="964448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2072710" y="821090"/>
            <a:ext cx="1506631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</a:rPr>
              <a:t>МТА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253150" y="821090"/>
            <a:ext cx="1327608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</a:rPr>
              <a:t>ПРЕ</a:t>
            </a:r>
            <a:endParaRPr lang="ru-RU" sz="54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236421" y="821090"/>
            <a:ext cx="1363900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</a:rPr>
              <a:t>КТИ</a:t>
            </a:r>
            <a:endParaRPr lang="ru-RU" sz="54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330589" y="815583"/>
            <a:ext cx="1416222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</a:rPr>
              <a:t>ЛТО</a:t>
            </a:r>
            <a:endParaRPr lang="ru-RU" sz="54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961469" y="2510135"/>
            <a:ext cx="1826141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</a:rPr>
              <a:t>НУКЛ</a:t>
            </a:r>
            <a:endParaRPr lang="ru-RU" sz="54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307320" y="2518219"/>
            <a:ext cx="1858202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</a:rPr>
              <a:t>ХЛОВ</a:t>
            </a:r>
            <a:endParaRPr lang="ru-RU" sz="54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315805" y="4011739"/>
            <a:ext cx="1681230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</a:rPr>
              <a:t>КТУЛ</a:t>
            </a:r>
            <a:endParaRPr lang="ru-RU" sz="54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570149" y="4011739"/>
            <a:ext cx="1907895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</a:rPr>
              <a:t>ПТЕМ</a:t>
            </a:r>
            <a:endParaRPr lang="ru-RU" sz="54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604173" y="5357773"/>
            <a:ext cx="1390061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</a:rPr>
              <a:t>ВСИ</a:t>
            </a:r>
            <a:endParaRPr lang="ru-RU" sz="54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479011" y="5357773"/>
            <a:ext cx="1448538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</a:rPr>
              <a:t>БТЫ</a:t>
            </a:r>
            <a:endParaRPr lang="ru-RU" sz="54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358485" y="5357773"/>
            <a:ext cx="1638269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</a:rPr>
              <a:t>ФТЮ</a:t>
            </a:r>
            <a:endParaRPr lang="ru-RU" sz="54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547" y="2138864"/>
            <a:ext cx="5325089" cy="47334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926" y="2138863"/>
            <a:ext cx="5298379" cy="47096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999" y="2228867"/>
            <a:ext cx="5197123" cy="46196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379" y="2246377"/>
            <a:ext cx="5177424" cy="46021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732" y="2138862"/>
            <a:ext cx="5280873" cy="46941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195" y="2127511"/>
            <a:ext cx="5306410" cy="47168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88" y="2175295"/>
            <a:ext cx="5216405" cy="463680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609" y="-75299"/>
            <a:ext cx="7371428" cy="6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15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5" grpId="0" animBg="1"/>
      <p:bldP spid="44" grpId="0" animBg="1"/>
      <p:bldP spid="43" grpId="0" animBg="1"/>
      <p:bldP spid="42" grpId="0" animBg="1"/>
      <p:bldP spid="41" grpId="0" animBg="1"/>
      <p:bldP spid="40" grpId="0" animBg="1"/>
      <p:bldP spid="39" grpId="0" animBg="1"/>
      <p:bldP spid="38" grpId="0" animBg="1"/>
      <p:bldP spid="37" grpId="0" animBg="1"/>
      <p:bldP spid="24" grpId="0" animBg="1"/>
      <p:bldP spid="2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E77D0F4E-8EA8-4D7F-9F45-5B2A1DA7C909}"/>
</file>

<file path=customXml/itemProps2.xml><?xml version="1.0" encoding="utf-8"?>
<ds:datastoreItem xmlns:ds="http://schemas.openxmlformats.org/officeDocument/2006/customXml" ds:itemID="{DB2A5341-6516-447C-A666-1B40F7C94250}"/>
</file>

<file path=customXml/itemProps3.xml><?xml version="1.0" encoding="utf-8"?>
<ds:datastoreItem xmlns:ds="http://schemas.openxmlformats.org/officeDocument/2006/customXml" ds:itemID="{55D0F2F1-A071-4FFF-97CF-9A9D1E41103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11</Words>
  <Application>Microsoft Office PowerPoint</Application>
  <PresentationFormat>Широкоэкранный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маркет</dc:creator>
  <cp:lastModifiedBy>маркет</cp:lastModifiedBy>
  <cp:revision>6</cp:revision>
  <dcterms:created xsi:type="dcterms:W3CDTF">2026-02-09T14:36:32Z</dcterms:created>
  <dcterms:modified xsi:type="dcterms:W3CDTF">2026-02-13T12:35:00Z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