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8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0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4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328904" y="5274950"/>
            <a:ext cx="1686053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93299" y="5274951"/>
            <a:ext cx="1601102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57692" y="5274951"/>
            <a:ext cx="1686053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42238" y="3928917"/>
            <a:ext cx="1985398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90456" y="3928917"/>
            <a:ext cx="1780308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65739" y="2412152"/>
            <a:ext cx="1975570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90983" y="2410891"/>
            <a:ext cx="1896628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95673" y="732760"/>
            <a:ext cx="1686053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74707" y="732761"/>
            <a:ext cx="1646893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3289" y="732761"/>
            <a:ext cx="1625547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58108" y="748145"/>
            <a:ext cx="1686053" cy="1088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" y="4415783"/>
            <a:ext cx="2141212" cy="2141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3" y="198431"/>
            <a:ext cx="1062383" cy="96444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72710" y="821090"/>
            <a:ext cx="150663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МТА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53150" y="821090"/>
            <a:ext cx="132760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ПРЕ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36421" y="821090"/>
            <a:ext cx="136390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КТИ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30589" y="815583"/>
            <a:ext cx="141622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ЛТО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61469" y="2510135"/>
            <a:ext cx="182614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НУКЛ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07320" y="2518219"/>
            <a:ext cx="185820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ХЛОВ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15805" y="4011739"/>
            <a:ext cx="168123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КТУЛ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70149" y="4011739"/>
            <a:ext cx="190789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ПТЕМ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04173" y="5357773"/>
            <a:ext cx="139006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ВСИ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79011" y="5357773"/>
            <a:ext cx="144853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БТЫ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8485" y="5357773"/>
            <a:ext cx="163826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ФТЮ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47" y="2138864"/>
            <a:ext cx="5325089" cy="4733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26" y="2138863"/>
            <a:ext cx="5298379" cy="4709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99" y="2228867"/>
            <a:ext cx="5197123" cy="4619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79" y="2246377"/>
            <a:ext cx="5177424" cy="4602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32" y="2138862"/>
            <a:ext cx="5280873" cy="4694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95" y="2127511"/>
            <a:ext cx="5306410" cy="47168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88" y="2175295"/>
            <a:ext cx="5216405" cy="4636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86" y="48047"/>
            <a:ext cx="7371428" cy="6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  <p:bldP spid="38" grpId="0" animBg="1"/>
      <p:bldP spid="37" grpId="0" animBg="1"/>
      <p:bldP spid="24" grpId="0" animBg="1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4F861D6-E12E-4A10-BC66-BD024BAFB54E}"/>
</file>

<file path=customXml/itemProps2.xml><?xml version="1.0" encoding="utf-8"?>
<ds:datastoreItem xmlns:ds="http://schemas.openxmlformats.org/officeDocument/2006/customXml" ds:itemID="{93C55B87-FF72-45B1-AD95-EE1BD9C98D23}"/>
</file>

<file path=customXml/itemProps3.xml><?xml version="1.0" encoding="utf-8"?>
<ds:datastoreItem xmlns:ds="http://schemas.openxmlformats.org/officeDocument/2006/customXml" ds:itemID="{A313167D-4289-4119-9510-00CD876489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2026-02-09T14:36:32Z</dcterms:created>
  <dcterms:modified xsi:type="dcterms:W3CDTF">2026-02-13T12:29:55Z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