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18098-1158-4839-98AC-608C5E8C0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AAC8098-E62B-4EA2-B2A6-79EFF392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79831D-7AD8-4F8D-8538-23FBD0DD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B50468-076F-4EAF-8D01-90A401B2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9FB3DD-C4F3-4587-BBD9-EA9ED9A1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052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3D583-F70E-4328-867E-6E761DF4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B90D13B-C6E4-4611-A1F0-5A373B4E3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DBE603-50EA-4002-8DFF-7B5B9944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364434-C91F-4E02-BA96-6795B605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ADE24-20CD-4AC7-8843-B31D0331F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960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855A8A2-10A3-4359-8D1B-39FB9FC09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076AFC-21BD-4539-9BBB-94F0EBB5E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FEED78-E3DC-4C68-BBDC-9C08675B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4D7265-B72C-4FBB-BCF0-ACE803F3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76E254-2187-4205-929B-CBE56DB2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93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5BE2-BB1F-4A69-95D3-A6F5688E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57DEE1-788C-40FD-8EBD-108C8FA2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23AA0D-E4F4-4DD6-8865-E18E0C02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0B40C4-818F-4EFE-9D25-9C86D9F4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980161-1C26-4A93-8891-B13C4689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751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B077A-D9D3-4F37-A4D5-E7CC1336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2385F18-4049-4F61-87D7-09EFA7121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90C341-28C5-4A2B-BC91-17829D74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409DF-3AC1-4EC8-984D-9EBEA95A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CAE0C5-22AF-4C3A-968A-183B5696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15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14A68-36F1-435E-AAE2-49D98FDA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C5BD41-5CD8-44E0-9F0B-D54039D8F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FA0FC4-9217-449D-9FDD-83F4471CE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DECD889-BD6D-4E63-B6FD-62793325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FCA530-1E76-4152-9618-94ADC18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9FA5C8-A350-4C92-84E0-69E1D697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90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B007E-027A-4D6B-A7B4-B5127EE8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87EFC8-16CE-45D5-B84B-02C39F85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073CBC-1D2E-4258-B287-84347962B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4028BF8-3397-4D97-9015-D9FEF8096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85E37E-CC7C-4594-9482-D040C07A7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5089BF8-8EF7-4D20-AE7B-A38E1A82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5A8D62E-15CA-47A1-A97D-BCFF8389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36255A-7373-4235-8864-5A42AAA6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43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966D4-DB09-408D-A74E-139EA260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23BE168-10C3-4DFA-B59D-24C6F1446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614BC0B-1FE7-4374-B806-F9ACC51E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82ACC3D-42A0-4683-BC48-C6A16836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34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6FFC3C-1C4B-4775-B517-87545559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C2E3D9F-4C68-486B-92A0-9814165F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F549F27-9D30-4E02-B5C7-2AFB8568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69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E9F0F-9A49-4ECB-ABC1-C7165964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88190EA-98AF-44F4-BC99-0E0B20BE9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C978CEC-AC52-46CE-94CE-7A7BE7678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08F757-3B00-47A4-82F3-B4017EE7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3FD1807-C60A-496A-9EE5-5C5F5B75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2E59B7-432C-443E-ACE6-702E3516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506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D958A-F9D3-41F1-A9FC-F28B9670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031B3B0-5015-4758-86FA-2533AB068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7A35E2-5F29-4C81-984A-1F9E12648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BE59DB-38D5-4EB0-A2DD-B66560886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4DFDD2-FCA9-49E5-8B17-ABC816C6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584037D-9CC4-444F-9CC1-45A6DED5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175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2262DB1-8612-47AB-8E41-931A312E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412111-9A10-42D7-AA67-F62A0E432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010BF5-6596-4D77-ACBC-489A15E99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B57C-B080-4C6E-BF3C-FA23BD2157B0}" type="datetimeFigureOut">
              <a:rPr lang="uk-UA" smtClean="0"/>
              <a:t>13.02.2026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7CCF1F-2991-4C0B-92D9-E6FCA093B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93A058-EB69-45B4-8187-51202E330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174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5F39F-4576-4597-973A-257DD22B2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6EF17-A844-48EA-8DF2-11535244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07954" y="290194"/>
            <a:ext cx="4791535" cy="29938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126650-2752-4063-AC9C-2CC6B901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540116" y="257322"/>
            <a:ext cx="4460768" cy="29053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C8820F9-8533-4050-9BDE-F7DEB6F1A21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98" y="1843390"/>
            <a:ext cx="1286473" cy="128647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E5DA90-927C-4287-AAAE-9AEE6F8AEC1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1116" y="1850431"/>
            <a:ext cx="1145495" cy="11562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1B9D81B-8322-4A61-9707-C02543668B96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364" y="383403"/>
            <a:ext cx="1156230" cy="11562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A526163-A986-4D62-B984-E47FDF24E248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65" y="1802248"/>
            <a:ext cx="1368759" cy="136875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E07F695-2771-4FB5-A6F8-7D8032ECC4FC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5" y="414452"/>
            <a:ext cx="1297553" cy="12975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0CE9164-1CD9-4565-9044-3982E5025FF2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98" y="245580"/>
            <a:ext cx="1337756" cy="13377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C3111CC-6741-4D87-A31E-0D6912F3D164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645" y="546156"/>
            <a:ext cx="1138535" cy="113853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7B1867A-BD86-43EE-B1B2-571638654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537" y="163547"/>
            <a:ext cx="1461476" cy="146147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30A6070-5555-4351-AE5F-F44C4B533DA9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85" y="1752208"/>
            <a:ext cx="1377655" cy="137765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0DE4739-9B06-417E-BEAD-D047AB148C8C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90" y="1791035"/>
            <a:ext cx="1392037" cy="13920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F1B0DA8-372F-4258-9FA3-D2CAD711EDBF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63" y="1675448"/>
            <a:ext cx="1436822" cy="143682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15A0F4F-BF97-4597-ABE0-A46F3CA69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05" y="306725"/>
            <a:ext cx="1255180" cy="125518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9C1ECD1-8274-A206-2BC5-7C8DEE272E3C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85000"/>
          </a:blip>
          <a:stretch>
            <a:fillRect/>
          </a:stretch>
        </p:blipFill>
        <p:spPr>
          <a:xfrm>
            <a:off x="302107" y="3885494"/>
            <a:ext cx="9381035" cy="280895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9CCBDCD-86F0-8185-A3A9-7A16AB23EA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029" y="3977294"/>
            <a:ext cx="1341236" cy="133514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CD7D965-4E1E-68FB-1AF6-A6898A32D4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68400" y="5325210"/>
            <a:ext cx="1257701" cy="125198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09458DE-948B-1A65-CC34-1C4BDF0BBA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1925" y="5435122"/>
            <a:ext cx="1152244" cy="115834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71E82E4-9780-5D71-9595-F5EB490B00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18433" y="5250391"/>
            <a:ext cx="1371719" cy="137171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E01430-2F20-E928-1591-4458E3DB1F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77382" y="5331091"/>
            <a:ext cx="1286367" cy="12863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B847D4C-83AA-73AD-5442-5CACEFBE19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42762" y="4038632"/>
            <a:ext cx="1140051" cy="115224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5604A8-751B-2C33-287F-DDA6B2A02A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07503" y="5223931"/>
            <a:ext cx="1390008" cy="139610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AE5D6F7-0FC7-9960-607E-C6667AE0C4C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61574" y="5435122"/>
            <a:ext cx="1121238" cy="112123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034AF0B-3BFD-7214-3C18-9CA8375503E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61897" y="3953276"/>
            <a:ext cx="1377815" cy="137781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86E3759-329C-C13E-6EBE-BD3E6EF59E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36611" y="3942383"/>
            <a:ext cx="1432684" cy="143268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2C2F825-1A00-3A2E-64A0-E56C5DE9D41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16472" y="3778804"/>
            <a:ext cx="1463167" cy="14631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A3E83B7-0275-F77C-8C68-8BAD0D5509E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15216" y="4040210"/>
            <a:ext cx="1255885" cy="1255885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2458FB4-9B69-673A-EC4D-A6790089D980}"/>
              </a:ext>
            </a:extLst>
          </p:cNvPr>
          <p:cNvSpPr/>
          <p:nvPr/>
        </p:nvSpPr>
        <p:spPr>
          <a:xfrm>
            <a:off x="489451" y="3986480"/>
            <a:ext cx="1341236" cy="125830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СА</a:t>
            </a:r>
            <a:endParaRPr lang="ru-RU" sz="4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6FF572F2-62E8-3A45-9BBF-4E28977A21B0}"/>
              </a:ext>
            </a:extLst>
          </p:cNvPr>
          <p:cNvSpPr/>
          <p:nvPr/>
        </p:nvSpPr>
        <p:spPr>
          <a:xfrm>
            <a:off x="1914142" y="3986480"/>
            <a:ext cx="1341236" cy="126781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СО</a:t>
            </a:r>
            <a:endParaRPr lang="ru-RU" sz="4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3" name="Прямокутник: округлені кути 72">
            <a:extLst>
              <a:ext uri="{FF2B5EF4-FFF2-40B4-BE49-F238E27FC236}">
                <a16:creationId xmlns:a16="http://schemas.microsoft.com/office/drawing/2014/main" id="{3D8E2832-3590-F832-24C1-957E2723B371}"/>
              </a:ext>
            </a:extLst>
          </p:cNvPr>
          <p:cNvSpPr/>
          <p:nvPr/>
        </p:nvSpPr>
        <p:spPr>
          <a:xfrm>
            <a:off x="3388609" y="3970868"/>
            <a:ext cx="1350703" cy="128777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СУ</a:t>
            </a:r>
            <a:endParaRPr lang="ru-RU" sz="4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85508B03-D362-105F-25D1-1A4781736A8E}"/>
              </a:ext>
            </a:extLst>
          </p:cNvPr>
          <p:cNvSpPr/>
          <p:nvPr/>
        </p:nvSpPr>
        <p:spPr>
          <a:xfrm>
            <a:off x="4902607" y="3961994"/>
            <a:ext cx="1404911" cy="129664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600" dirty="0">
                <a:solidFill>
                  <a:schemeClr val="tx1"/>
                </a:solidFill>
                <a:latin typeface="Arial Black" panose="020B0A04020102020204" pitchFamily="34" charset="0"/>
              </a:rPr>
              <a:t>С</a:t>
            </a:r>
            <a:r>
              <a:rPr lang="ru-RU" sz="4600" dirty="0">
                <a:solidFill>
                  <a:schemeClr val="tx1"/>
                </a:solidFill>
                <a:latin typeface="Arial Black" panose="020B0A04020102020204" pitchFamily="34" charset="0"/>
              </a:rPr>
              <a:t>Ы</a:t>
            </a: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6A793992-D291-BBAF-72AE-2240F622C84E}"/>
              </a:ext>
            </a:extLst>
          </p:cNvPr>
          <p:cNvSpPr/>
          <p:nvPr/>
        </p:nvSpPr>
        <p:spPr>
          <a:xfrm>
            <a:off x="6475716" y="3957163"/>
            <a:ext cx="1347425" cy="12841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СЭ</a:t>
            </a:r>
          </a:p>
        </p:txBody>
      </p:sp>
      <p:sp>
        <p:nvSpPr>
          <p:cNvPr id="76" name="Прямокутник: округлені кути 75">
            <a:extLst>
              <a:ext uri="{FF2B5EF4-FFF2-40B4-BE49-F238E27FC236}">
                <a16:creationId xmlns:a16="http://schemas.microsoft.com/office/drawing/2014/main" id="{09568468-786C-25B2-B013-6D218926E4A0}"/>
              </a:ext>
            </a:extLst>
          </p:cNvPr>
          <p:cNvSpPr/>
          <p:nvPr/>
        </p:nvSpPr>
        <p:spPr>
          <a:xfrm>
            <a:off x="7983022" y="3946437"/>
            <a:ext cx="1335007" cy="1277494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СИ</a:t>
            </a:r>
          </a:p>
        </p:txBody>
      </p:sp>
      <p:sp>
        <p:nvSpPr>
          <p:cNvPr id="77" name="Прямокутник: округлені кути 76">
            <a:extLst>
              <a:ext uri="{FF2B5EF4-FFF2-40B4-BE49-F238E27FC236}">
                <a16:creationId xmlns:a16="http://schemas.microsoft.com/office/drawing/2014/main" id="{094A90F4-F93F-E6A7-D9CD-CBC2540376C4}"/>
              </a:ext>
            </a:extLst>
          </p:cNvPr>
          <p:cNvSpPr/>
          <p:nvPr/>
        </p:nvSpPr>
        <p:spPr>
          <a:xfrm>
            <a:off x="472151" y="5336036"/>
            <a:ext cx="1324020" cy="131177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СИ</a:t>
            </a:r>
          </a:p>
        </p:txBody>
      </p:sp>
      <p:sp>
        <p:nvSpPr>
          <p:cNvPr id="78" name="Прямокутник: округлені кути 77">
            <a:extLst>
              <a:ext uri="{FF2B5EF4-FFF2-40B4-BE49-F238E27FC236}">
                <a16:creationId xmlns:a16="http://schemas.microsoft.com/office/drawing/2014/main" id="{6615BF53-505E-849B-AE16-E563F8BCE3EB}"/>
              </a:ext>
            </a:extLst>
          </p:cNvPr>
          <p:cNvSpPr/>
          <p:nvPr/>
        </p:nvSpPr>
        <p:spPr>
          <a:xfrm>
            <a:off x="1911438" y="5333873"/>
            <a:ext cx="1336066" cy="129238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СЕ</a:t>
            </a:r>
          </a:p>
        </p:txBody>
      </p:sp>
      <p:sp>
        <p:nvSpPr>
          <p:cNvPr id="79" name="Прямокутник: округлені кути 78">
            <a:extLst>
              <a:ext uri="{FF2B5EF4-FFF2-40B4-BE49-F238E27FC236}">
                <a16:creationId xmlns:a16="http://schemas.microsoft.com/office/drawing/2014/main" id="{423FB44D-EFD4-5015-29D5-83E0FCEB092F}"/>
              </a:ext>
            </a:extLst>
          </p:cNvPr>
          <p:cNvSpPr/>
          <p:nvPr/>
        </p:nvSpPr>
        <p:spPr>
          <a:xfrm>
            <a:off x="3359692" y="5357831"/>
            <a:ext cx="1357534" cy="12885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СЁ</a:t>
            </a:r>
          </a:p>
        </p:txBody>
      </p:sp>
      <p:sp>
        <p:nvSpPr>
          <p:cNvPr id="80" name="Прямокутник: округлені кути 79">
            <a:extLst>
              <a:ext uri="{FF2B5EF4-FFF2-40B4-BE49-F238E27FC236}">
                <a16:creationId xmlns:a16="http://schemas.microsoft.com/office/drawing/2014/main" id="{8744C6B2-3ABB-DE2F-4D82-0DF1873862CE}"/>
              </a:ext>
            </a:extLst>
          </p:cNvPr>
          <p:cNvSpPr/>
          <p:nvPr/>
        </p:nvSpPr>
        <p:spPr>
          <a:xfrm>
            <a:off x="4951132" y="5357831"/>
            <a:ext cx="1326915" cy="128213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СЯ</a:t>
            </a:r>
          </a:p>
        </p:txBody>
      </p:sp>
      <p:sp>
        <p:nvSpPr>
          <p:cNvPr id="81" name="Прямокутник: округлені кути 80">
            <a:extLst>
              <a:ext uri="{FF2B5EF4-FFF2-40B4-BE49-F238E27FC236}">
                <a16:creationId xmlns:a16="http://schemas.microsoft.com/office/drawing/2014/main" id="{1151257E-5325-9823-E430-C0425407237C}"/>
              </a:ext>
            </a:extLst>
          </p:cNvPr>
          <p:cNvSpPr/>
          <p:nvPr/>
        </p:nvSpPr>
        <p:spPr>
          <a:xfrm>
            <a:off x="6474429" y="5383745"/>
            <a:ext cx="1411989" cy="123371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>
                <a:solidFill>
                  <a:schemeClr val="tx1"/>
                </a:solidFill>
                <a:latin typeface="Arial Black" panose="020B0A04020102020204" pitchFamily="34" charset="0"/>
              </a:rPr>
              <a:t>СЮ</a:t>
            </a:r>
          </a:p>
        </p:txBody>
      </p:sp>
      <p:sp>
        <p:nvSpPr>
          <p:cNvPr id="82" name="Прямокутник: округлені кути 81">
            <a:extLst>
              <a:ext uri="{FF2B5EF4-FFF2-40B4-BE49-F238E27FC236}">
                <a16:creationId xmlns:a16="http://schemas.microsoft.com/office/drawing/2014/main" id="{57F7EFAD-5DA9-55C2-9C23-0BB80C9F1EDB}"/>
              </a:ext>
            </a:extLst>
          </p:cNvPr>
          <p:cNvSpPr/>
          <p:nvPr/>
        </p:nvSpPr>
        <p:spPr>
          <a:xfrm>
            <a:off x="8065383" y="5362768"/>
            <a:ext cx="1338084" cy="12583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СО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F498C4-AB0B-49C2-924E-2C1DB060689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02319" y="3435460"/>
            <a:ext cx="3158002" cy="31580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759ED1-334E-4764-B8EB-E4A13802772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15132" y="-40149"/>
            <a:ext cx="932769" cy="932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41D3C3-86F3-476B-90E0-9AB3E8A569C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46816" y="-14589"/>
            <a:ext cx="4121253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00118 -0.54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602 L 0.42058 -0.52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0365E-16 L 0.41107 -0.331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8.06646E-17 L 0.16745 -0.325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34766 -0.318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32 L 0.04922 -0.545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39 L 0.25977 -0.7377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185 L 0.30261 -0.50255 " pathEditMode="relative" ptsTypes="AA">
                                      <p:cBhvr>
                                        <p:cTn id="5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1018 L -0.10781 -0.7155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-3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-0.34909 -0.5057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764 L -0.06354 -0.7120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3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903 L -0.36094 -0.50602 " pathEditMode="relative" ptsTypes="AA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7490152-A4BD-48F5-8C15-65E28892E699}"/>
</file>

<file path=customXml/itemProps2.xml><?xml version="1.0" encoding="utf-8"?>
<ds:datastoreItem xmlns:ds="http://schemas.openxmlformats.org/officeDocument/2006/customXml" ds:itemID="{C3AB01A2-D89D-4E2F-AB74-B96F1950B054}"/>
</file>

<file path=customXml/itemProps3.xml><?xml version="1.0" encoding="utf-8"?>
<ds:datastoreItem xmlns:ds="http://schemas.openxmlformats.org/officeDocument/2006/customXml" ds:itemID="{24D78C15-DEA1-40E7-A1CF-51438F32ECD8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6</cp:revision>
  <dcterms:created xsi:type="dcterms:W3CDTF">2026-02-13T06:43:30Z</dcterms:created>
  <dcterms:modified xsi:type="dcterms:W3CDTF">2026-02-13T08:46:24Z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