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7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DF8C-52A0-AFFE-95B6-FDEFFFA8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313B-E1FD-21AF-5D57-EC7B3014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0001-516F-0141-9495-C966E818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329DA-6FD1-A5F1-984A-DB014B5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5C80-E077-A710-9090-B408829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9DD5-BDA3-1DA7-9CFB-A01672E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AE2EA-B8B3-346C-26A9-E2CE18D4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2BA9-34FC-7C31-B3D0-D72F1C4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AE5A7-0583-18F3-6F86-43883C3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49677-DDB4-8596-0C41-E8CC7D1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18D61-CEB5-2C8C-C566-CDECD8C60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647CB-8125-FCE1-C786-2270F65E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643E-F9C6-91BD-AEB8-BF8494D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F77E0-CC62-BF51-4E40-12F7E8A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FC542-ED9A-9F05-E482-1BCA35F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958F-C88B-CD28-3D7D-AFD81E0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7DC4-44D5-3534-D6AC-80CC36B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06F36-A6F3-A83A-7FD5-2F0737D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AC88-71D2-1794-721B-F16A840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AB0B1-1A08-0EAE-5496-2063644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FDDC-1630-DDDA-B222-AC9B86E8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E19FE-FA07-940B-7D38-C0F1578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57B4-5B62-037E-B445-87B6A06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3BA62-D982-B778-A6A3-D1BFEFF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2F44-3343-C6A2-EC81-E505F0D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AA0-D7A5-8614-E551-3B5A8E3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E708-6A5C-9C3B-AD1D-E1BB720D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07521-2F67-FFB3-356D-395275A5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23318-C726-9EE5-7E33-A03F458F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C7F12-FBC6-A91F-052C-C0B2E77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ACED-7944-926B-4775-FB5EBB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1AE1-F7B0-46C3-7566-D00F92B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97EAE-17D3-CDDE-1350-1685F01F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99BF7-F95F-9228-79F5-EF60205D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94BA2-1962-F4BE-21FC-47DD1F32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0CA9CC-25DF-8DBE-1B5B-A2655133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1182D-8615-95A7-3690-2DBC6FE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5479E-E9AF-0435-DF56-6F345AD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68836-EB7C-98DC-488A-563360D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9B7E-5D2F-9A00-8F46-034336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555B-B207-22BB-302F-94D90C4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DD327-9434-0437-6D0E-BA8A9D0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E0B8B-9A32-8919-E94C-D29EBE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60F4F-7126-E863-2C1F-EC660CC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5F2A3-335D-D53D-B1B0-E989FE26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0C90-D674-3A11-A2B5-DDE6011E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7D414-3F17-735B-C63A-71705414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2B113-EFE7-5163-DB8C-4F44D22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555B9-246F-4667-50AE-285C9ECB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F08D-794E-2C92-9154-FB1AECC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C362F-AF88-9578-B201-6D75B96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01196-B225-28C1-7910-ABF53B92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35759-1D20-57C3-80A6-66571D54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6B9A8-D012-A2A7-6278-86A335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F5171-9BDB-7404-1A18-A1E58E24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531C9-2860-A843-8211-8E3678C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67739-C934-A06D-2A1C-38587578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BF7FD-78E1-2C1B-D8AC-472E1E1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F69-953F-7E05-234C-5053A5D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3337F-F494-0B1A-9BA1-2A747D2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0A867-B647-BFF6-C9D7-296EB34F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261B-5215-4A9A-A8AB-0A946CA9948A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ACC83-6684-DCB3-DE99-4193ED86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F6BD3-BEF2-297D-8A8F-3477B9BDF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6D881-C4EA-A629-9765-1D77B5ED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40"/>
            <a:ext cx="12350377" cy="692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F67AF-E65B-59C1-7D60-CE0E2976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75" y="4834466"/>
            <a:ext cx="1905001" cy="19050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B5405A-6715-4B9E-AB4E-16754815994C}"/>
              </a:ext>
            </a:extLst>
          </p:cNvPr>
          <p:cNvSpPr/>
          <p:nvPr/>
        </p:nvSpPr>
        <p:spPr>
          <a:xfrm>
            <a:off x="1253067" y="508000"/>
            <a:ext cx="8398933" cy="60113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38877D-1634-CD73-1BC2-EF7662F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6858"/>
            <a:ext cx="1158240" cy="100228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FB85C84-43C3-4551-A0F9-0383CD3793D9}"/>
              </a:ext>
            </a:extLst>
          </p:cNvPr>
          <p:cNvSpPr/>
          <p:nvPr/>
        </p:nvSpPr>
        <p:spPr>
          <a:xfrm>
            <a:off x="1882196" y="1009141"/>
            <a:ext cx="1107440" cy="101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122FC5-D2CF-6C28-D4A7-D45BB01D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2916890"/>
            <a:ext cx="1109568" cy="102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26AF2-F670-B2B2-7488-D4C7CE91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2962368"/>
            <a:ext cx="1109568" cy="1024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2E44B-18D4-D94A-B197-E885CA82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49" y="5007908"/>
            <a:ext cx="1109568" cy="1024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88B65-25A3-5307-E8ED-90D30DFD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7908"/>
            <a:ext cx="1109568" cy="10242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7C990B-CA33-54EE-CD53-551B8A0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5007908"/>
            <a:ext cx="1109568" cy="10242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83AD-15BC-4158-AD14-59573E97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2916891"/>
            <a:ext cx="1109568" cy="102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3F7CA2-B5AD-B114-05B7-F74F47A8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5007908"/>
            <a:ext cx="1109568" cy="1024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4CA826-D21D-A072-F2AC-7A5974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2891490"/>
            <a:ext cx="1109568" cy="1024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F293B1-02EC-4B13-EEE5-AC6265B5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5007908"/>
            <a:ext cx="1109568" cy="1024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9E9583-6D59-795A-EF00-E851B54F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2891490"/>
            <a:ext cx="1109568" cy="1024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020733-70B7-BA67-6265-65D82951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1005032"/>
            <a:ext cx="1109568" cy="10242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43050-55D6-458A-DDF9-917266CC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1005032"/>
            <a:ext cx="1109568" cy="1024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63947-094E-9567-5DED-DC9AB049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1005032"/>
            <a:ext cx="1109568" cy="1024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E588D-2F25-6E6A-9E40-60B15E8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1005032"/>
            <a:ext cx="1109568" cy="1024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54530-B618-453D-C12E-5A4EB450B100}"/>
              </a:ext>
            </a:extLst>
          </p:cNvPr>
          <p:cNvSpPr txBox="1"/>
          <p:nvPr/>
        </p:nvSpPr>
        <p:spPr>
          <a:xfrm>
            <a:off x="3481617" y="1163197"/>
            <a:ext cx="99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CA353-5B31-0B47-D3AA-A665AA08169A}"/>
              </a:ext>
            </a:extLst>
          </p:cNvPr>
          <p:cNvSpPr txBox="1"/>
          <p:nvPr/>
        </p:nvSpPr>
        <p:spPr>
          <a:xfrm>
            <a:off x="2033808" y="1204547"/>
            <a:ext cx="9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08BB1-680F-6A98-8B55-B4FB9CD384B3}"/>
              </a:ext>
            </a:extLst>
          </p:cNvPr>
          <p:cNvSpPr txBox="1"/>
          <p:nvPr/>
        </p:nvSpPr>
        <p:spPr>
          <a:xfrm>
            <a:off x="4943162" y="1204547"/>
            <a:ext cx="9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16F45-915A-E824-7594-681136D845EA}"/>
              </a:ext>
            </a:extLst>
          </p:cNvPr>
          <p:cNvSpPr txBox="1"/>
          <p:nvPr/>
        </p:nvSpPr>
        <p:spPr>
          <a:xfrm>
            <a:off x="6449038" y="1162887"/>
            <a:ext cx="11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B7BF4-4500-6BCE-83AB-4B6EB97DF9FC}"/>
              </a:ext>
            </a:extLst>
          </p:cNvPr>
          <p:cNvSpPr txBox="1"/>
          <p:nvPr/>
        </p:nvSpPr>
        <p:spPr>
          <a:xfrm>
            <a:off x="8162421" y="1204547"/>
            <a:ext cx="97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FDA0DF-F205-D048-AA02-91B7E17FD182}"/>
              </a:ext>
            </a:extLst>
          </p:cNvPr>
          <p:cNvSpPr txBox="1"/>
          <p:nvPr/>
        </p:nvSpPr>
        <p:spPr>
          <a:xfrm>
            <a:off x="2004661" y="3065217"/>
            <a:ext cx="91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3E3919-799C-88A0-D102-214A6F530FF5}"/>
              </a:ext>
            </a:extLst>
          </p:cNvPr>
          <p:cNvSpPr txBox="1"/>
          <p:nvPr/>
        </p:nvSpPr>
        <p:spPr>
          <a:xfrm>
            <a:off x="3376011" y="3065217"/>
            <a:ext cx="10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EB207-37BC-D178-53FE-47485188F051}"/>
              </a:ext>
            </a:extLst>
          </p:cNvPr>
          <p:cNvSpPr txBox="1"/>
          <p:nvPr/>
        </p:nvSpPr>
        <p:spPr>
          <a:xfrm>
            <a:off x="4957179" y="3075055"/>
            <a:ext cx="10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7DD8F-33F6-4F01-7018-5306448915E7}"/>
              </a:ext>
            </a:extLst>
          </p:cNvPr>
          <p:cNvSpPr txBox="1"/>
          <p:nvPr/>
        </p:nvSpPr>
        <p:spPr>
          <a:xfrm>
            <a:off x="6524897" y="3159723"/>
            <a:ext cx="95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DC6D75-7A5C-8D3D-7550-700A5AD21853}"/>
              </a:ext>
            </a:extLst>
          </p:cNvPr>
          <p:cNvSpPr txBox="1"/>
          <p:nvPr/>
        </p:nvSpPr>
        <p:spPr>
          <a:xfrm>
            <a:off x="8162421" y="3120533"/>
            <a:ext cx="10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БЭ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BE21E-6D93-EAC7-E505-73C125242D1F}"/>
              </a:ext>
            </a:extLst>
          </p:cNvPr>
          <p:cNvSpPr txBox="1"/>
          <p:nvPr/>
        </p:nvSpPr>
        <p:spPr>
          <a:xfrm>
            <a:off x="2010693" y="5166073"/>
            <a:ext cx="9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B4183-6D18-D91A-8B91-A986CDFE81CA}"/>
              </a:ext>
            </a:extLst>
          </p:cNvPr>
          <p:cNvSpPr txBox="1"/>
          <p:nvPr/>
        </p:nvSpPr>
        <p:spPr>
          <a:xfrm>
            <a:off x="3355133" y="5195059"/>
            <a:ext cx="10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5AA50C-CBFC-9483-D1F4-9737DBE61A07}"/>
              </a:ext>
            </a:extLst>
          </p:cNvPr>
          <p:cNvSpPr txBox="1"/>
          <p:nvPr/>
        </p:nvSpPr>
        <p:spPr>
          <a:xfrm>
            <a:off x="4994948" y="5195059"/>
            <a:ext cx="10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0B84A-C364-6C93-1AA3-EF9A8EF8C22C}"/>
              </a:ext>
            </a:extLst>
          </p:cNvPr>
          <p:cNvSpPr txBox="1"/>
          <p:nvPr/>
        </p:nvSpPr>
        <p:spPr>
          <a:xfrm>
            <a:off x="6522697" y="5195059"/>
            <a:ext cx="93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3CE1A-1A67-F12F-4ADC-E4F80AF5983C}"/>
              </a:ext>
            </a:extLst>
          </p:cNvPr>
          <p:cNvSpPr txBox="1"/>
          <p:nvPr/>
        </p:nvSpPr>
        <p:spPr>
          <a:xfrm>
            <a:off x="8145688" y="5195059"/>
            <a:ext cx="100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0FE75C5-00E9-1C58-3195-56ACFD8B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90" y="318987"/>
            <a:ext cx="2067705" cy="206770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159088-D9A7-2EED-2275-5D2C997D2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260" y="2191267"/>
            <a:ext cx="2066723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85C5BF-B80D-7209-8F52-F39E1F7EC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704" y="2204360"/>
            <a:ext cx="2066723" cy="207282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F547C2-6C6D-665D-C52A-8A846FD5D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0054" y="2238299"/>
            <a:ext cx="2066723" cy="207282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14EC57-64D7-D142-31D1-66BB17DA97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5936" y="4277180"/>
            <a:ext cx="2066723" cy="207282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50001AF-B59D-F03C-FCF8-E30289F91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252" y="4293229"/>
            <a:ext cx="2066723" cy="207282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A7FD4B0-660E-C87E-5C85-CA3AA04D5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117" y="4256385"/>
            <a:ext cx="2066723" cy="207282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1979600-4EFD-EE5C-1674-A097AE262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089" y="4313007"/>
            <a:ext cx="2066723" cy="207282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C1FC6C-E35B-16E1-DAF7-00C21F99C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6325" y="2200797"/>
            <a:ext cx="2066723" cy="207282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BFB25-0A1F-3052-E051-FA884EB64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417" y="4252412"/>
            <a:ext cx="2066723" cy="207282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495A2D-248C-C4B0-3D9B-9A18B29171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060" y="2181902"/>
            <a:ext cx="2066723" cy="207282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11B380A-DA99-3897-3632-EA51DB1AA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1037" y="313872"/>
            <a:ext cx="2066723" cy="207282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D70798-B7B4-FB6A-8A06-DDF75FC5F8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7260" y="335077"/>
            <a:ext cx="2066723" cy="207282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0E50D9D-B2FD-639E-2D0F-8058C72B0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253" y="343498"/>
            <a:ext cx="2066723" cy="207282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C66B88-E94C-C2C4-4887-11CA60A23B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8505" y="284010"/>
            <a:ext cx="2066723" cy="2072820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C5DDDEA-9149-89E1-D601-5B1A41158754}"/>
              </a:ext>
            </a:extLst>
          </p:cNvPr>
          <p:cNvSpPr/>
          <p:nvPr/>
        </p:nvSpPr>
        <p:spPr>
          <a:xfrm>
            <a:off x="1205653" y="344109"/>
            <a:ext cx="9087322" cy="620001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532B63-BF0A-F6A0-FF10-3451F753BA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64" y="5151932"/>
            <a:ext cx="1385220" cy="138522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7BF0FC6-81D4-50CC-AD9E-3C5C3E5DF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18" y="5221887"/>
            <a:ext cx="1261751" cy="12617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15449C7-A290-3895-DA12-AD4661B256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01" y="5151931"/>
            <a:ext cx="1356486" cy="135648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FDD0830-D3E9-B635-6EB4-3232FFAF8C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12" y="5277677"/>
            <a:ext cx="1266451" cy="126645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458AA0-09FC-4E3A-8DA4-EF011FA27A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14" y="5195059"/>
            <a:ext cx="1284737" cy="128473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53CFB02-214F-3308-216B-7A83736B89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01" y="5195059"/>
            <a:ext cx="1401864" cy="1401864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36DD233-AEFC-9C52-4ECC-30F0641EB433}"/>
              </a:ext>
            </a:extLst>
          </p:cNvPr>
          <p:cNvGrpSpPr/>
          <p:nvPr/>
        </p:nvGrpSpPr>
        <p:grpSpPr>
          <a:xfrm>
            <a:off x="1696152" y="2310244"/>
            <a:ext cx="1365344" cy="1336219"/>
            <a:chOff x="1696152" y="2310244"/>
            <a:chExt cx="1365344" cy="133621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E40CAC-17D9-3B4E-D4C5-8E4EF1FC8542}"/>
                </a:ext>
              </a:extLst>
            </p:cNvPr>
            <p:cNvSpPr/>
            <p:nvPr/>
          </p:nvSpPr>
          <p:spPr>
            <a:xfrm>
              <a:off x="1696152" y="2310244"/>
              <a:ext cx="1365344" cy="13362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C95367-E0E0-9B59-3E72-5AC895D39B8C}"/>
                </a:ext>
              </a:extLst>
            </p:cNvPr>
            <p:cNvSpPr txBox="1"/>
            <p:nvPr/>
          </p:nvSpPr>
          <p:spPr>
            <a:xfrm>
              <a:off x="1877120" y="2623658"/>
              <a:ext cx="1101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БА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B7EDAE1-5856-43A4-9AB1-CDA4CED1C6E7}"/>
              </a:ext>
            </a:extLst>
          </p:cNvPr>
          <p:cNvGrpSpPr/>
          <p:nvPr/>
        </p:nvGrpSpPr>
        <p:grpSpPr>
          <a:xfrm>
            <a:off x="3676443" y="2320182"/>
            <a:ext cx="1630224" cy="1341236"/>
            <a:chOff x="3676443" y="2320182"/>
            <a:chExt cx="1630224" cy="134123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045B54-8739-4356-6218-D4EFF1C7E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76443" y="2320182"/>
              <a:ext cx="1371719" cy="134123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7DF3C5-44F3-A33C-B399-AA401E30359B}"/>
                </a:ext>
              </a:extLst>
            </p:cNvPr>
            <p:cNvSpPr txBox="1"/>
            <p:nvPr/>
          </p:nvSpPr>
          <p:spPr>
            <a:xfrm>
              <a:off x="3878446" y="2623658"/>
              <a:ext cx="142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БА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0074F63-E8F5-9CC7-C172-F14A0212D682}"/>
              </a:ext>
            </a:extLst>
          </p:cNvPr>
          <p:cNvGrpSpPr/>
          <p:nvPr/>
        </p:nvGrpSpPr>
        <p:grpSpPr>
          <a:xfrm>
            <a:off x="5721935" y="2305760"/>
            <a:ext cx="1543071" cy="1341236"/>
            <a:chOff x="5721935" y="2305760"/>
            <a:chExt cx="1543071" cy="134123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21E47BC-59A7-1DF7-4751-BEFF5A4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21935" y="2305760"/>
              <a:ext cx="1371719" cy="134123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1E2250-032B-7841-CCEB-A6A40A0B4BBF}"/>
                </a:ext>
              </a:extLst>
            </p:cNvPr>
            <p:cNvSpPr txBox="1"/>
            <p:nvPr/>
          </p:nvSpPr>
          <p:spPr>
            <a:xfrm>
              <a:off x="5936445" y="2599015"/>
              <a:ext cx="132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БА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FE86534-5BD9-78CC-3DFA-8832DE55995A}"/>
              </a:ext>
            </a:extLst>
          </p:cNvPr>
          <p:cNvGrpSpPr/>
          <p:nvPr/>
        </p:nvGrpSpPr>
        <p:grpSpPr>
          <a:xfrm>
            <a:off x="1698735" y="2306123"/>
            <a:ext cx="1385404" cy="1341236"/>
            <a:chOff x="1698735" y="2306123"/>
            <a:chExt cx="1385404" cy="134123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BA9D35AA-D0E7-CC54-BCF5-9126E8E2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98735" y="2306123"/>
              <a:ext cx="1371719" cy="13412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20992-BAC0-569D-5264-0A6FA65A34EE}"/>
                </a:ext>
              </a:extLst>
            </p:cNvPr>
            <p:cNvSpPr txBox="1"/>
            <p:nvPr/>
          </p:nvSpPr>
          <p:spPr>
            <a:xfrm>
              <a:off x="1855922" y="2566160"/>
              <a:ext cx="1228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БО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6895186-FF78-8A8C-1ABE-86ED358B0F52}"/>
              </a:ext>
            </a:extLst>
          </p:cNvPr>
          <p:cNvGrpSpPr/>
          <p:nvPr/>
        </p:nvGrpSpPr>
        <p:grpSpPr>
          <a:xfrm>
            <a:off x="3669151" y="2320182"/>
            <a:ext cx="1371719" cy="1341236"/>
            <a:chOff x="3669151" y="2320182"/>
            <a:chExt cx="1371719" cy="134123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6B2F46-5F85-28D2-6E83-A3C1E4D3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69151" y="2320182"/>
              <a:ext cx="1371719" cy="134123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DE3797-E41C-3720-0A28-6B2A0E7407C0}"/>
                </a:ext>
              </a:extLst>
            </p:cNvPr>
            <p:cNvSpPr txBox="1"/>
            <p:nvPr/>
          </p:nvSpPr>
          <p:spPr>
            <a:xfrm>
              <a:off x="3821759" y="2613121"/>
              <a:ext cx="119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БО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9616FCE-796E-3BB2-2E31-DCC3AF9FF04F}"/>
              </a:ext>
            </a:extLst>
          </p:cNvPr>
          <p:cNvGrpSpPr/>
          <p:nvPr/>
        </p:nvGrpSpPr>
        <p:grpSpPr>
          <a:xfrm>
            <a:off x="5715153" y="2305760"/>
            <a:ext cx="1371719" cy="1341236"/>
            <a:chOff x="5715153" y="2305760"/>
            <a:chExt cx="1371719" cy="1341236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6FED59A-5490-DCF8-88C4-4CCBFED4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15153" y="2305760"/>
              <a:ext cx="1371719" cy="134123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76AFE1-4E26-469A-41E8-4F9E34B41592}"/>
                </a:ext>
              </a:extLst>
            </p:cNvPr>
            <p:cNvSpPr txBox="1"/>
            <p:nvPr/>
          </p:nvSpPr>
          <p:spPr>
            <a:xfrm>
              <a:off x="5925415" y="2612873"/>
              <a:ext cx="109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8CEBB2F-7030-3120-8047-5441EFD12EF5}"/>
              </a:ext>
            </a:extLst>
          </p:cNvPr>
          <p:cNvGrpSpPr/>
          <p:nvPr/>
        </p:nvGrpSpPr>
        <p:grpSpPr>
          <a:xfrm>
            <a:off x="1687950" y="2288161"/>
            <a:ext cx="1371719" cy="1341236"/>
            <a:chOff x="1687950" y="2288161"/>
            <a:chExt cx="1371719" cy="134123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30AACCF-5F0F-6DC4-4DE7-14FDE353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87950" y="2288161"/>
              <a:ext cx="1371719" cy="1341236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3C2DA6-3059-C3F2-F5D9-240EDF1B0626}"/>
                </a:ext>
              </a:extLst>
            </p:cNvPr>
            <p:cNvSpPr txBox="1"/>
            <p:nvPr/>
          </p:nvSpPr>
          <p:spPr>
            <a:xfrm>
              <a:off x="1860190" y="2585695"/>
              <a:ext cx="1123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БИ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1E1B1A7-A958-38B5-6510-C899084B0A55}"/>
              </a:ext>
            </a:extLst>
          </p:cNvPr>
          <p:cNvGrpSpPr/>
          <p:nvPr/>
        </p:nvGrpSpPr>
        <p:grpSpPr>
          <a:xfrm>
            <a:off x="3669151" y="2329025"/>
            <a:ext cx="1475958" cy="1341236"/>
            <a:chOff x="3669151" y="2329025"/>
            <a:chExt cx="1475958" cy="1341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2A9AF87-32A5-E507-2469-79C6B8B8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9151" y="2329025"/>
              <a:ext cx="1371719" cy="13412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AC53AD-2E04-CFAA-601F-C546F3FC616C}"/>
                </a:ext>
              </a:extLst>
            </p:cNvPr>
            <p:cNvSpPr txBox="1"/>
            <p:nvPr/>
          </p:nvSpPr>
          <p:spPr>
            <a:xfrm>
              <a:off x="3869611" y="2598047"/>
              <a:ext cx="1275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БИ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56D4BFD-AEF9-E1FD-E7A6-30835B18F075}"/>
              </a:ext>
            </a:extLst>
          </p:cNvPr>
          <p:cNvGrpSpPr/>
          <p:nvPr/>
        </p:nvGrpSpPr>
        <p:grpSpPr>
          <a:xfrm>
            <a:off x="5723085" y="2305760"/>
            <a:ext cx="1386311" cy="1341236"/>
            <a:chOff x="5723085" y="2305760"/>
            <a:chExt cx="1386311" cy="1341236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6DF611E-8E6A-B39B-E13D-8C919E14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23085" y="2305760"/>
              <a:ext cx="1371719" cy="134123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E169E5-A73C-AAEA-DED7-F2AFFB456C94}"/>
                </a:ext>
              </a:extLst>
            </p:cNvPr>
            <p:cNvSpPr txBox="1"/>
            <p:nvPr/>
          </p:nvSpPr>
          <p:spPr>
            <a:xfrm>
              <a:off x="5905472" y="2614594"/>
              <a:ext cx="1203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БИ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01589FC-AABE-5A95-75FD-CED18E9F2683}"/>
              </a:ext>
            </a:extLst>
          </p:cNvPr>
          <p:cNvGrpSpPr/>
          <p:nvPr/>
        </p:nvGrpSpPr>
        <p:grpSpPr>
          <a:xfrm>
            <a:off x="1724700" y="2288161"/>
            <a:ext cx="1371719" cy="1341236"/>
            <a:chOff x="1724700" y="2288161"/>
            <a:chExt cx="1371719" cy="1341236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54BE373-3C13-B962-F3ED-62B32E10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24700" y="2288161"/>
              <a:ext cx="1371719" cy="134123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3AEA35-68F9-A03D-9985-A13B0021EB8F}"/>
                </a:ext>
              </a:extLst>
            </p:cNvPr>
            <p:cNvSpPr txBox="1"/>
            <p:nvPr/>
          </p:nvSpPr>
          <p:spPr>
            <a:xfrm>
              <a:off x="1950175" y="2584464"/>
              <a:ext cx="1038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F5743A4F-DD26-A233-AC04-33D59C9529D7}"/>
              </a:ext>
            </a:extLst>
          </p:cNvPr>
          <p:cNvGrpSpPr/>
          <p:nvPr/>
        </p:nvGrpSpPr>
        <p:grpSpPr>
          <a:xfrm>
            <a:off x="3659507" y="2300630"/>
            <a:ext cx="1466907" cy="1341236"/>
            <a:chOff x="3659507" y="2300630"/>
            <a:chExt cx="1466907" cy="134123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064113F-A61F-EB41-F9DB-77BD8B1E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59507" y="2300630"/>
              <a:ext cx="1371719" cy="134123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E28276-D254-421F-3AEC-666C2C29FFBD}"/>
                </a:ext>
              </a:extLst>
            </p:cNvPr>
            <p:cNvSpPr txBox="1"/>
            <p:nvPr/>
          </p:nvSpPr>
          <p:spPr>
            <a:xfrm>
              <a:off x="3879515" y="2613121"/>
              <a:ext cx="12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D69805-F352-6F71-C562-BCC77C8C1A9D}"/>
              </a:ext>
            </a:extLst>
          </p:cNvPr>
          <p:cNvGrpSpPr/>
          <p:nvPr/>
        </p:nvGrpSpPr>
        <p:grpSpPr>
          <a:xfrm>
            <a:off x="5696702" y="2297560"/>
            <a:ext cx="1371719" cy="1341236"/>
            <a:chOff x="5696702" y="2297560"/>
            <a:chExt cx="1371719" cy="134123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36ADDC5-463A-EE53-EFE1-1F8A31AB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696702" y="2297560"/>
              <a:ext cx="1371719" cy="134123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023895-D654-E13E-FD79-BAF6DE3F7CB1}"/>
                </a:ext>
              </a:extLst>
            </p:cNvPr>
            <p:cNvSpPr txBox="1"/>
            <p:nvPr/>
          </p:nvSpPr>
          <p:spPr>
            <a:xfrm>
              <a:off x="5953760" y="2614594"/>
              <a:ext cx="998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7335BC-784A-D225-5BB0-E60FB34D91AE}"/>
              </a:ext>
            </a:extLst>
          </p:cNvPr>
          <p:cNvGrpSpPr/>
          <p:nvPr/>
        </p:nvGrpSpPr>
        <p:grpSpPr>
          <a:xfrm>
            <a:off x="1709346" y="2277070"/>
            <a:ext cx="1371719" cy="1341236"/>
            <a:chOff x="1709346" y="2277070"/>
            <a:chExt cx="1371719" cy="1341236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C3214D2D-0EF1-5A86-4AA8-4D3C894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09346" y="2277070"/>
              <a:ext cx="1371719" cy="1341236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6BEA21-304B-BD45-EFA3-7376DC654EF2}"/>
                </a:ext>
              </a:extLst>
            </p:cNvPr>
            <p:cNvSpPr txBox="1"/>
            <p:nvPr/>
          </p:nvSpPr>
          <p:spPr>
            <a:xfrm>
              <a:off x="1877120" y="2586885"/>
              <a:ext cx="1128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БЕ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38BA55F-55B4-6470-6467-B6EA5C345B9D}"/>
              </a:ext>
            </a:extLst>
          </p:cNvPr>
          <p:cNvGrpSpPr/>
          <p:nvPr/>
        </p:nvGrpSpPr>
        <p:grpSpPr>
          <a:xfrm>
            <a:off x="3669154" y="2291750"/>
            <a:ext cx="1371719" cy="1341236"/>
            <a:chOff x="3669154" y="2291750"/>
            <a:chExt cx="1371719" cy="134123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CF8238A-F9C4-CA50-337B-468395CD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69154" y="2291750"/>
              <a:ext cx="1371719" cy="1341236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DF09B4-86FC-6D9E-C496-686FEA502AE5}"/>
                </a:ext>
              </a:extLst>
            </p:cNvPr>
            <p:cNvSpPr txBox="1"/>
            <p:nvPr/>
          </p:nvSpPr>
          <p:spPr>
            <a:xfrm>
              <a:off x="3841449" y="2597910"/>
              <a:ext cx="1100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БЕ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58D2DF5-62B0-C58F-F9E0-0AD625190255}"/>
              </a:ext>
            </a:extLst>
          </p:cNvPr>
          <p:cNvGrpSpPr/>
          <p:nvPr/>
        </p:nvGrpSpPr>
        <p:grpSpPr>
          <a:xfrm>
            <a:off x="5722953" y="2305760"/>
            <a:ext cx="1401725" cy="1341236"/>
            <a:chOff x="5722953" y="2305760"/>
            <a:chExt cx="1401725" cy="1341236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8C0C62AC-519B-A917-1B8C-13F752E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22953" y="2305760"/>
              <a:ext cx="1371719" cy="134123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121175-2556-B6BE-4589-D405FFB6A2F2}"/>
                </a:ext>
              </a:extLst>
            </p:cNvPr>
            <p:cNvSpPr txBox="1"/>
            <p:nvPr/>
          </p:nvSpPr>
          <p:spPr>
            <a:xfrm>
              <a:off x="5874291" y="2586885"/>
              <a:ext cx="125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БЕ</a:t>
              </a: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4F46954-938F-9E98-C572-9107047B4351}"/>
              </a:ext>
            </a:extLst>
          </p:cNvPr>
          <p:cNvGrpSpPr/>
          <p:nvPr/>
        </p:nvGrpSpPr>
        <p:grpSpPr>
          <a:xfrm>
            <a:off x="1734057" y="2277070"/>
            <a:ext cx="1606457" cy="1341236"/>
            <a:chOff x="1734057" y="2277070"/>
            <a:chExt cx="1606457" cy="1341236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C90B181-E31E-1BE3-4013-BB8506B9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34057" y="2277070"/>
              <a:ext cx="1371719" cy="1341236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DE67123-D734-305C-8F96-B9966D40F155}"/>
                </a:ext>
              </a:extLst>
            </p:cNvPr>
            <p:cNvSpPr txBox="1"/>
            <p:nvPr/>
          </p:nvSpPr>
          <p:spPr>
            <a:xfrm>
              <a:off x="1840873" y="2596343"/>
              <a:ext cx="14996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БЫ</a:t>
              </a:r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40CA09DB-4617-6A4A-FB5A-7E1A105F6649}"/>
              </a:ext>
            </a:extLst>
          </p:cNvPr>
          <p:cNvGrpSpPr/>
          <p:nvPr/>
        </p:nvGrpSpPr>
        <p:grpSpPr>
          <a:xfrm>
            <a:off x="3684892" y="2310468"/>
            <a:ext cx="1744040" cy="1341236"/>
            <a:chOff x="3684892" y="2310468"/>
            <a:chExt cx="1744040" cy="1341236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30AC0E86-47C0-1EA0-68DD-4841914E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84892" y="2310468"/>
              <a:ext cx="1371719" cy="1341236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CC72759-6570-7277-9A05-FC6EF600D616}"/>
                </a:ext>
              </a:extLst>
            </p:cNvPr>
            <p:cNvSpPr txBox="1"/>
            <p:nvPr/>
          </p:nvSpPr>
          <p:spPr>
            <a:xfrm>
              <a:off x="3750232" y="2588163"/>
              <a:ext cx="1678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БЫ</a:t>
              </a: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8AE7C084-C56A-2B76-21CC-5AEFC3CA28D1}"/>
              </a:ext>
            </a:extLst>
          </p:cNvPr>
          <p:cNvGrpSpPr/>
          <p:nvPr/>
        </p:nvGrpSpPr>
        <p:grpSpPr>
          <a:xfrm>
            <a:off x="5715325" y="2277715"/>
            <a:ext cx="1371719" cy="1341236"/>
            <a:chOff x="5715325" y="2277715"/>
            <a:chExt cx="1371719" cy="1341236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9CA62491-0AAB-9A97-3F93-C1D365256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15325" y="2277715"/>
              <a:ext cx="1371719" cy="1341236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B081E0C-8928-BC7B-9B5D-B8E0CE0F97F0}"/>
                </a:ext>
              </a:extLst>
            </p:cNvPr>
            <p:cNvSpPr txBox="1"/>
            <p:nvPr/>
          </p:nvSpPr>
          <p:spPr>
            <a:xfrm>
              <a:off x="5808901" y="2588163"/>
              <a:ext cx="1247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БЫ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1794A-896A-2F70-6276-AD9BBA80DA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76" y="877209"/>
            <a:ext cx="4847977" cy="4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06341 -0.4067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51211 -0.41481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7331 -0.42269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04011 -0.40787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38763 -0.41713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15404 -0.41088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66E2D1C-462D-486C-AC83-C35050C75F27}"/>
</file>

<file path=customXml/itemProps2.xml><?xml version="1.0" encoding="utf-8"?>
<ds:datastoreItem xmlns:ds="http://schemas.openxmlformats.org/officeDocument/2006/customXml" ds:itemID="{4591E67F-1C1B-4A49-9D5C-172B99E22A91}"/>
</file>

<file path=customXml/itemProps3.xml><?xml version="1.0" encoding="utf-8"?>
<ds:datastoreItem xmlns:ds="http://schemas.openxmlformats.org/officeDocument/2006/customXml" ds:itemID="{82F86F25-94A7-436F-80B3-49335FDF295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33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2026-02-13T00:12:58Z</dcterms:created>
  <dcterms:modified xsi:type="dcterms:W3CDTF">2026-02-13T00:59:49Z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