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B09C8-BD16-47F1-85DD-26924BADB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C565A07-DE75-4668-8780-CB6D4851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1E3C6B-FB87-4264-93CE-A13B98C2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53BB23-A839-47F9-8307-A26FEAD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0457F3-2434-42A5-A46C-BDB8D9AE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9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1BBC4-1FD4-4A2F-B5FD-07AEECF4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E74F82-9DEF-42A1-B37C-B59FADA82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E19EDC-B200-4379-B9F6-CAAD3118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BD99EC-B007-4A1C-8996-EFBC47A8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3907B8-F7A8-4C95-916E-C9E67A2F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48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C08B522-4173-4926-99C0-7C66B7C41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C8D5618-AE33-4325-B20A-101FE1E7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A54D7E-341E-4B5A-ACBB-65ECC0EA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FFB21-8E36-49FB-BF82-E849DA38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28E676-83EE-4D55-9042-DD9BB317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9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79D4B-6433-4A8F-87C0-278A41FE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9DAFCC-A882-405B-9321-A17B0376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A9A005-BE21-4CF7-8241-DF427A3F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1B97BB-2588-4FD3-B700-98C0AF52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B88A88-B8E0-41CE-8CA4-7581DFFF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9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D6BDB-339E-4239-AE6F-80AB91C0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3CB6E1A-42FE-4FFE-80A8-364311ADB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310B0C-60E4-4895-950E-C9406BCE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675169-EE57-4DDA-8689-ECD14512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BBC6E2-2974-427B-A23C-3928B6ED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96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2805-F33E-4F10-B433-7F00AFD8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80E25D-A430-4CCC-990E-A011473FB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7DA186-78DC-45FF-B2A8-3D59E03E7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DBED76-274E-4CC6-9047-B4553518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E66395-896E-4B21-BC41-B6894D43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1A50C-6645-4355-B828-725F50BC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4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2722A-D66E-4D83-A549-4B64E55A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64EF27-3833-406E-A2FC-B0C040AC3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28BC28-98B7-4798-9807-CDF3BD378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C3525C9-B1D7-4C6B-B38C-EDCB2D5D1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A0D57EF-21B1-4ACF-92CF-59E3AB6CD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5CB223-595C-48E8-AFEE-614B304B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33CB690-09CE-4A61-8CBC-3E82AD95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C2826-66DA-44FD-B679-3DBC6D1A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20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B7CB5-649B-4DB3-BCAA-BB03E0A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D10D66-4C68-4655-9B5B-21C2349F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F0FE48-7130-4665-827A-9357B57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FEB2BED-A715-469E-942C-24AD964D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4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C5E84C4-3C40-4859-9739-A00E664B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98289F5-6D15-497A-AE0D-1F99801E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A57CB63-DD4C-42D7-9A9C-3DA6995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32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EC4A3-B781-4AA7-B98D-842C2D78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057FB8-B180-4A8C-A362-54466DE7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9AC7192-900A-47FF-99E9-2D7EA1E53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97AE7C-9C9A-4E38-B0A5-54494A1C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FB772D-B917-4C04-AE06-986705BD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4B1648-D7A6-4A8A-B9E8-178F1BF6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A4021-BE12-4E8E-844C-40E37A92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B94AF0-DBBA-4300-B588-434895D44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99C3B8-D174-4209-90DC-4F3D7753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2835AA0-56D2-4C94-9F08-AC829F1E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5E08F0-8659-4610-AD4A-97B5F2B7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29D478D-3847-4014-959D-A5CA7551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26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AB5D9C6-60B8-4CAD-9A37-4AA58E2B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159F4F-FD57-45F4-A738-6ABD0563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46C278-8F72-4563-99C4-ED22422EA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2BDB-5B40-4D01-A95E-10D77600E2D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2A65C0-FAEB-4844-94C9-0A38BE5D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D6296F-C8F9-47AB-8978-F89136024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E9BC-DC78-46CF-A081-A1962F97CE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93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092 700+ стокових фото, фото роялті-фрі та зображень на тему градієнт  кольору - iStock">
            <a:extLst>
              <a:ext uri="{FF2B5EF4-FFF2-40B4-BE49-F238E27FC236}">
                <a16:creationId xmlns:a16="http://schemas.microsoft.com/office/drawing/2014/main" id="{05AFC113-B433-461C-B79F-9D0607E1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" y="10757"/>
            <a:ext cx="12192000" cy="68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FCEB2-CE28-4DDE-8D2A-A40409CD2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64" y="1676400"/>
            <a:ext cx="3752850" cy="3752850"/>
          </a:xfrm>
          <a:prstGeom prst="rect">
            <a:avLst/>
          </a:prstGeom>
        </p:spPr>
      </p:pic>
      <p:sp>
        <p:nvSpPr>
          <p:cNvPr id="6" name="AutoShape 4" descr="кнопка старт PNG рисунок, картинки и пнг прозрачный для бесплатной загрузки  | Pngtree">
            <a:extLst>
              <a:ext uri="{FF2B5EF4-FFF2-40B4-BE49-F238E27FC236}">
                <a16:creationId xmlns:a16="http://schemas.microsoft.com/office/drawing/2014/main" id="{AA0A32AD-021F-4F04-A840-241D2BC10B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988B5-BB06-4604-A297-078780CBA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56" b="90000" l="18333" r="81667">
                        <a14:foregroundMark x1="18889" y1="68056" x2="22222" y2="75833"/>
                        <a14:foregroundMark x1="20000" y1="66389" x2="30278" y2="61389"/>
                        <a14:foregroundMark x1="34167" y1="60833" x2="41389" y2="60833"/>
                        <a14:foregroundMark x1="51944" y1="60833" x2="56667" y2="60833"/>
                        <a14:foregroundMark x1="71667" y1="61111" x2="76389" y2="61111"/>
                        <a14:foregroundMark x1="79722" y1="63056" x2="79722" y2="70833"/>
                        <a14:foregroundMark x1="81944" y1="70556" x2="81667" y2="76667"/>
                        <a14:foregroundMark x1="74444" y1="66389" x2="76389" y2="71667"/>
                        <a14:foregroundMark x1="24167" y1="67500" x2="28056" y2="69167"/>
                        <a14:foregroundMark x1="22222" y1="81111" x2="30833" y2="83333"/>
                        <a14:foregroundMark x1="18611" y1="76389" x2="19722" y2="83889"/>
                        <a14:foregroundMark x1="27222" y1="90000" x2="33056" y2="89167"/>
                      </a14:backgroundRemoval>
                    </a14:imgEffect>
                  </a14:imgLayer>
                </a14:imgProps>
              </a:ext>
            </a:extLst>
          </a:blip>
          <a:srcRect l="15556" t="57857" r="15396" b="6904"/>
          <a:stretch/>
        </p:blipFill>
        <p:spPr>
          <a:xfrm>
            <a:off x="326572" y="304801"/>
            <a:ext cx="1183820" cy="604156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67286778-B794-4C92-9126-5E572D888C2A}"/>
              </a:ext>
            </a:extLst>
          </p:cNvPr>
          <p:cNvCxnSpPr>
            <a:cxnSpLocks/>
          </p:cNvCxnSpPr>
          <p:nvPr/>
        </p:nvCxnSpPr>
        <p:spPr>
          <a:xfrm>
            <a:off x="2637064" y="128179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4415FE-3AF6-46ED-9AD5-5C3B17DAD1C5}"/>
              </a:ext>
            </a:extLst>
          </p:cNvPr>
          <p:cNvSpPr txBox="1"/>
          <p:nvPr/>
        </p:nvSpPr>
        <p:spPr>
          <a:xfrm>
            <a:off x="4513489" y="46568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B616A11C-759F-46AA-A0CF-4CE69B62F376}"/>
              </a:ext>
            </a:extLst>
          </p:cNvPr>
          <p:cNvCxnSpPr>
            <a:cxnSpLocks/>
          </p:cNvCxnSpPr>
          <p:nvPr/>
        </p:nvCxnSpPr>
        <p:spPr>
          <a:xfrm>
            <a:off x="6920394" y="149694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69F525-C247-4A69-B0D9-1AD747B3FE17}"/>
              </a:ext>
            </a:extLst>
          </p:cNvPr>
          <p:cNvSpPr txBox="1"/>
          <p:nvPr/>
        </p:nvSpPr>
        <p:spPr>
          <a:xfrm>
            <a:off x="7149007" y="284493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F47A4432-EE39-462D-82A7-85B64E0E9E74}"/>
              </a:ext>
            </a:extLst>
          </p:cNvPr>
          <p:cNvCxnSpPr>
            <a:cxnSpLocks/>
          </p:cNvCxnSpPr>
          <p:nvPr/>
        </p:nvCxnSpPr>
        <p:spPr>
          <a:xfrm flipH="1">
            <a:off x="2506532" y="553203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D01F03-242A-4B9D-99C4-DED43639B2A6}"/>
              </a:ext>
            </a:extLst>
          </p:cNvPr>
          <p:cNvSpPr txBox="1"/>
          <p:nvPr/>
        </p:nvSpPr>
        <p:spPr>
          <a:xfrm>
            <a:off x="4045107" y="587475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C48A6209-3E94-4F6A-BE35-32D34C79DA1C}"/>
              </a:ext>
            </a:extLst>
          </p:cNvPr>
          <p:cNvCxnSpPr>
            <a:cxnSpLocks/>
          </p:cNvCxnSpPr>
          <p:nvPr/>
        </p:nvCxnSpPr>
        <p:spPr>
          <a:xfrm flipV="1">
            <a:off x="2439922" y="128179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F1DE50-26E4-4EEB-9FB3-60B0C14595EB}"/>
              </a:ext>
            </a:extLst>
          </p:cNvPr>
          <p:cNvSpPr txBox="1"/>
          <p:nvPr/>
        </p:nvSpPr>
        <p:spPr>
          <a:xfrm>
            <a:off x="698455" y="292265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F8A4D1AB-BEC4-49A0-BB6A-F7B20DC53F7B}"/>
              </a:ext>
            </a:extLst>
          </p:cNvPr>
          <p:cNvCxnSpPr>
            <a:cxnSpLocks/>
          </p:cNvCxnSpPr>
          <p:nvPr/>
        </p:nvCxnSpPr>
        <p:spPr>
          <a:xfrm>
            <a:off x="2660368" y="1315855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840E4D-5DAF-4F84-AC01-C623B6D87EA9}"/>
              </a:ext>
            </a:extLst>
          </p:cNvPr>
          <p:cNvSpPr txBox="1"/>
          <p:nvPr/>
        </p:nvSpPr>
        <p:spPr>
          <a:xfrm>
            <a:off x="4536793" y="499746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id="{337A0BC0-B1FC-46A3-8ED6-B6844F5531B8}"/>
              </a:ext>
            </a:extLst>
          </p:cNvPr>
          <p:cNvCxnSpPr>
            <a:cxnSpLocks/>
          </p:cNvCxnSpPr>
          <p:nvPr/>
        </p:nvCxnSpPr>
        <p:spPr>
          <a:xfrm>
            <a:off x="6943698" y="1531011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0FCB007-69D5-4D5B-9831-5E5AD2FD127F}"/>
              </a:ext>
            </a:extLst>
          </p:cNvPr>
          <p:cNvSpPr txBox="1"/>
          <p:nvPr/>
        </p:nvSpPr>
        <p:spPr>
          <a:xfrm>
            <a:off x="7172311" y="2879001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289E0E57-5538-404D-857F-CC3F095D5910}"/>
              </a:ext>
            </a:extLst>
          </p:cNvPr>
          <p:cNvCxnSpPr>
            <a:cxnSpLocks/>
          </p:cNvCxnSpPr>
          <p:nvPr/>
        </p:nvCxnSpPr>
        <p:spPr>
          <a:xfrm flipH="1">
            <a:off x="2529836" y="5566101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C12EF3C-0413-4C0A-B087-FAF67FBC5A5D}"/>
              </a:ext>
            </a:extLst>
          </p:cNvPr>
          <p:cNvSpPr txBox="1"/>
          <p:nvPr/>
        </p:nvSpPr>
        <p:spPr>
          <a:xfrm>
            <a:off x="4068411" y="5908820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32" name="Пряма зі стрілкою 31">
            <a:extLst>
              <a:ext uri="{FF2B5EF4-FFF2-40B4-BE49-F238E27FC236}">
                <a16:creationId xmlns:a16="http://schemas.microsoft.com/office/drawing/2014/main" id="{B32DEF23-2BE2-413F-B735-2DE17716E630}"/>
              </a:ext>
            </a:extLst>
          </p:cNvPr>
          <p:cNvCxnSpPr>
            <a:cxnSpLocks/>
          </p:cNvCxnSpPr>
          <p:nvPr/>
        </p:nvCxnSpPr>
        <p:spPr>
          <a:xfrm flipV="1">
            <a:off x="2463226" y="1315855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A08C54C-7582-43FD-A513-544D3FEC8871}"/>
              </a:ext>
            </a:extLst>
          </p:cNvPr>
          <p:cNvSpPr txBox="1"/>
          <p:nvPr/>
        </p:nvSpPr>
        <p:spPr>
          <a:xfrm>
            <a:off x="721759" y="295671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CDE1089-4ED8-428A-8754-8FEBA84603E6}"/>
              </a:ext>
            </a:extLst>
          </p:cNvPr>
          <p:cNvCxnSpPr>
            <a:cxnSpLocks/>
          </p:cNvCxnSpPr>
          <p:nvPr/>
        </p:nvCxnSpPr>
        <p:spPr>
          <a:xfrm>
            <a:off x="2640640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5AE83E0-19FE-4540-B325-596F8EA42048}"/>
              </a:ext>
            </a:extLst>
          </p:cNvPr>
          <p:cNvSpPr txBox="1"/>
          <p:nvPr/>
        </p:nvSpPr>
        <p:spPr>
          <a:xfrm>
            <a:off x="4517065" y="50153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CBD58A14-E4BF-4C51-AEBF-F3BA3B46C2FE}"/>
              </a:ext>
            </a:extLst>
          </p:cNvPr>
          <p:cNvCxnSpPr>
            <a:cxnSpLocks/>
          </p:cNvCxnSpPr>
          <p:nvPr/>
        </p:nvCxnSpPr>
        <p:spPr>
          <a:xfrm>
            <a:off x="6923970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A5CD5F-0820-4769-8F13-F90A5AC980D8}"/>
              </a:ext>
            </a:extLst>
          </p:cNvPr>
          <p:cNvSpPr txBox="1"/>
          <p:nvPr/>
        </p:nvSpPr>
        <p:spPr>
          <a:xfrm>
            <a:off x="7152583" y="288078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id="{74D5096E-B8FD-4BB1-9E23-E3B20C588539}"/>
              </a:ext>
            </a:extLst>
          </p:cNvPr>
          <p:cNvCxnSpPr>
            <a:cxnSpLocks/>
          </p:cNvCxnSpPr>
          <p:nvPr/>
        </p:nvCxnSpPr>
        <p:spPr>
          <a:xfrm flipH="1">
            <a:off x="2510108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176347E-0A46-4375-8E5F-514B47CCC208}"/>
              </a:ext>
            </a:extLst>
          </p:cNvPr>
          <p:cNvSpPr txBox="1"/>
          <p:nvPr/>
        </p:nvSpPr>
        <p:spPr>
          <a:xfrm>
            <a:off x="4048683" y="591060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8F5F2833-D41B-415F-84CB-D08632297F3D}"/>
              </a:ext>
            </a:extLst>
          </p:cNvPr>
          <p:cNvCxnSpPr>
            <a:cxnSpLocks/>
          </p:cNvCxnSpPr>
          <p:nvPr/>
        </p:nvCxnSpPr>
        <p:spPr>
          <a:xfrm flipV="1">
            <a:off x="2443498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3D7A62F-63CD-4AF0-A49E-D00990E4F207}"/>
              </a:ext>
            </a:extLst>
          </p:cNvPr>
          <p:cNvSpPr txBox="1"/>
          <p:nvPr/>
        </p:nvSpPr>
        <p:spPr>
          <a:xfrm>
            <a:off x="702031" y="295850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42" name="Пряма зі стрілкою 41">
            <a:extLst>
              <a:ext uri="{FF2B5EF4-FFF2-40B4-BE49-F238E27FC236}">
                <a16:creationId xmlns:a16="http://schemas.microsoft.com/office/drawing/2014/main" id="{C8528756-B495-4CE1-B9C8-D71DFDA5FB11}"/>
              </a:ext>
            </a:extLst>
          </p:cNvPr>
          <p:cNvCxnSpPr>
            <a:cxnSpLocks/>
          </p:cNvCxnSpPr>
          <p:nvPr/>
        </p:nvCxnSpPr>
        <p:spPr>
          <a:xfrm>
            <a:off x="2640640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3540652-211C-41A2-A7B3-03BDE3EF54E1}"/>
              </a:ext>
            </a:extLst>
          </p:cNvPr>
          <p:cNvSpPr txBox="1"/>
          <p:nvPr/>
        </p:nvSpPr>
        <p:spPr>
          <a:xfrm>
            <a:off x="4517065" y="50153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44" name="Пряма зі стрілкою 43">
            <a:extLst>
              <a:ext uri="{FF2B5EF4-FFF2-40B4-BE49-F238E27FC236}">
                <a16:creationId xmlns:a16="http://schemas.microsoft.com/office/drawing/2014/main" id="{B93BCE6C-7439-4A4A-9195-5566E4E866CB}"/>
              </a:ext>
            </a:extLst>
          </p:cNvPr>
          <p:cNvCxnSpPr>
            <a:cxnSpLocks/>
          </p:cNvCxnSpPr>
          <p:nvPr/>
        </p:nvCxnSpPr>
        <p:spPr>
          <a:xfrm>
            <a:off x="6923970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AE93647-A9B8-4705-8287-FCF64DC6DA77}"/>
              </a:ext>
            </a:extLst>
          </p:cNvPr>
          <p:cNvSpPr txBox="1"/>
          <p:nvPr/>
        </p:nvSpPr>
        <p:spPr>
          <a:xfrm>
            <a:off x="7152583" y="288078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46" name="Пряма зі стрілкою 45">
            <a:extLst>
              <a:ext uri="{FF2B5EF4-FFF2-40B4-BE49-F238E27FC236}">
                <a16:creationId xmlns:a16="http://schemas.microsoft.com/office/drawing/2014/main" id="{80862B21-26DE-4DA0-B4FE-8DEDCB60217C}"/>
              </a:ext>
            </a:extLst>
          </p:cNvPr>
          <p:cNvCxnSpPr>
            <a:cxnSpLocks/>
          </p:cNvCxnSpPr>
          <p:nvPr/>
        </p:nvCxnSpPr>
        <p:spPr>
          <a:xfrm flipH="1">
            <a:off x="2510108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1332A6D-9255-4161-9473-D80F108970DE}"/>
              </a:ext>
            </a:extLst>
          </p:cNvPr>
          <p:cNvSpPr txBox="1"/>
          <p:nvPr/>
        </p:nvSpPr>
        <p:spPr>
          <a:xfrm>
            <a:off x="4048683" y="591060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id="{4B09BDBB-C572-4C8B-8A1C-158B010CE001}"/>
              </a:ext>
            </a:extLst>
          </p:cNvPr>
          <p:cNvCxnSpPr>
            <a:cxnSpLocks/>
          </p:cNvCxnSpPr>
          <p:nvPr/>
        </p:nvCxnSpPr>
        <p:spPr>
          <a:xfrm flipV="1">
            <a:off x="2443498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FA3B23-FA4D-4EEA-ABD0-221383198747}"/>
              </a:ext>
            </a:extLst>
          </p:cNvPr>
          <p:cNvSpPr txBox="1"/>
          <p:nvPr/>
        </p:nvSpPr>
        <p:spPr>
          <a:xfrm>
            <a:off x="702031" y="295850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50" name="Пряма зі стрілкою 49">
            <a:extLst>
              <a:ext uri="{FF2B5EF4-FFF2-40B4-BE49-F238E27FC236}">
                <a16:creationId xmlns:a16="http://schemas.microsoft.com/office/drawing/2014/main" id="{92CC2143-4963-46B9-BCA2-A998F760A635}"/>
              </a:ext>
            </a:extLst>
          </p:cNvPr>
          <p:cNvCxnSpPr>
            <a:cxnSpLocks/>
          </p:cNvCxnSpPr>
          <p:nvPr/>
        </p:nvCxnSpPr>
        <p:spPr>
          <a:xfrm>
            <a:off x="2629888" y="1306885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474008E-3871-4FAE-8A6E-C753D2B06CCC}"/>
              </a:ext>
            </a:extLst>
          </p:cNvPr>
          <p:cNvSpPr txBox="1"/>
          <p:nvPr/>
        </p:nvSpPr>
        <p:spPr>
          <a:xfrm>
            <a:off x="4506313" y="490776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id="{926BDEFA-D99A-495F-A5E7-25C34344BC8B}"/>
              </a:ext>
            </a:extLst>
          </p:cNvPr>
          <p:cNvCxnSpPr>
            <a:cxnSpLocks/>
          </p:cNvCxnSpPr>
          <p:nvPr/>
        </p:nvCxnSpPr>
        <p:spPr>
          <a:xfrm>
            <a:off x="6913218" y="1522041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7572A3-8261-4E36-8CA3-1C81603A3020}"/>
              </a:ext>
            </a:extLst>
          </p:cNvPr>
          <p:cNvSpPr txBox="1"/>
          <p:nvPr/>
        </p:nvSpPr>
        <p:spPr>
          <a:xfrm>
            <a:off x="7141831" y="2870031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8C5F5D18-2AD9-4328-BD82-5C13518E6720}"/>
              </a:ext>
            </a:extLst>
          </p:cNvPr>
          <p:cNvCxnSpPr>
            <a:cxnSpLocks/>
          </p:cNvCxnSpPr>
          <p:nvPr/>
        </p:nvCxnSpPr>
        <p:spPr>
          <a:xfrm flipH="1">
            <a:off x="2499356" y="5557131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EF21738-F278-43C9-8541-DF6B0926B433}"/>
              </a:ext>
            </a:extLst>
          </p:cNvPr>
          <p:cNvSpPr txBox="1"/>
          <p:nvPr/>
        </p:nvSpPr>
        <p:spPr>
          <a:xfrm>
            <a:off x="4037931" y="5899850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56" name="Пряма зі стрілкою 55">
            <a:extLst>
              <a:ext uri="{FF2B5EF4-FFF2-40B4-BE49-F238E27FC236}">
                <a16:creationId xmlns:a16="http://schemas.microsoft.com/office/drawing/2014/main" id="{0C3575E1-4AF0-4835-B664-851106A4FAEE}"/>
              </a:ext>
            </a:extLst>
          </p:cNvPr>
          <p:cNvCxnSpPr>
            <a:cxnSpLocks/>
          </p:cNvCxnSpPr>
          <p:nvPr/>
        </p:nvCxnSpPr>
        <p:spPr>
          <a:xfrm flipV="1">
            <a:off x="2432746" y="1306885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D78157D-7F99-4D09-A51C-EDC309D43CF7}"/>
              </a:ext>
            </a:extLst>
          </p:cNvPr>
          <p:cNvSpPr txBox="1"/>
          <p:nvPr/>
        </p:nvSpPr>
        <p:spPr>
          <a:xfrm>
            <a:off x="691279" y="294774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9BC9540F-222A-493D-8B95-B39AB09CBA66}"/>
              </a:ext>
            </a:extLst>
          </p:cNvPr>
          <p:cNvCxnSpPr>
            <a:cxnSpLocks/>
          </p:cNvCxnSpPr>
          <p:nvPr/>
        </p:nvCxnSpPr>
        <p:spPr>
          <a:xfrm>
            <a:off x="2651398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E5BB296-BA45-4164-BC24-959A5AE31675}"/>
              </a:ext>
            </a:extLst>
          </p:cNvPr>
          <p:cNvSpPr txBox="1"/>
          <p:nvPr/>
        </p:nvSpPr>
        <p:spPr>
          <a:xfrm>
            <a:off x="4527823" y="50153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60" name="Пряма зі стрілкою 59">
            <a:extLst>
              <a:ext uri="{FF2B5EF4-FFF2-40B4-BE49-F238E27FC236}">
                <a16:creationId xmlns:a16="http://schemas.microsoft.com/office/drawing/2014/main" id="{93894657-1D5A-4880-B10E-6C2B5B8A17D7}"/>
              </a:ext>
            </a:extLst>
          </p:cNvPr>
          <p:cNvCxnSpPr>
            <a:cxnSpLocks/>
          </p:cNvCxnSpPr>
          <p:nvPr/>
        </p:nvCxnSpPr>
        <p:spPr>
          <a:xfrm>
            <a:off x="6934728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D526C88-9916-49CB-B338-3C7D96183340}"/>
              </a:ext>
            </a:extLst>
          </p:cNvPr>
          <p:cNvSpPr txBox="1"/>
          <p:nvPr/>
        </p:nvSpPr>
        <p:spPr>
          <a:xfrm>
            <a:off x="7163341" y="288078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62" name="Пряма зі стрілкою 61">
            <a:extLst>
              <a:ext uri="{FF2B5EF4-FFF2-40B4-BE49-F238E27FC236}">
                <a16:creationId xmlns:a16="http://schemas.microsoft.com/office/drawing/2014/main" id="{C9068E0C-20DE-4897-B62F-BA9A96CB56CF}"/>
              </a:ext>
            </a:extLst>
          </p:cNvPr>
          <p:cNvCxnSpPr>
            <a:cxnSpLocks/>
          </p:cNvCxnSpPr>
          <p:nvPr/>
        </p:nvCxnSpPr>
        <p:spPr>
          <a:xfrm flipH="1">
            <a:off x="2520866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3B3FE35-9D67-4BF7-AEF4-AFD6806E53AD}"/>
              </a:ext>
            </a:extLst>
          </p:cNvPr>
          <p:cNvSpPr txBox="1"/>
          <p:nvPr/>
        </p:nvSpPr>
        <p:spPr>
          <a:xfrm>
            <a:off x="4059441" y="591060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64" name="Пряма зі стрілкою 63">
            <a:extLst>
              <a:ext uri="{FF2B5EF4-FFF2-40B4-BE49-F238E27FC236}">
                <a16:creationId xmlns:a16="http://schemas.microsoft.com/office/drawing/2014/main" id="{59E65C94-0CFF-4B51-8542-5928C4B89037}"/>
              </a:ext>
            </a:extLst>
          </p:cNvPr>
          <p:cNvCxnSpPr>
            <a:cxnSpLocks/>
          </p:cNvCxnSpPr>
          <p:nvPr/>
        </p:nvCxnSpPr>
        <p:spPr>
          <a:xfrm flipV="1">
            <a:off x="2454256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7349167-3089-4D58-8FB6-B47ED9590AFB}"/>
              </a:ext>
            </a:extLst>
          </p:cNvPr>
          <p:cNvSpPr txBox="1"/>
          <p:nvPr/>
        </p:nvSpPr>
        <p:spPr>
          <a:xfrm>
            <a:off x="712789" y="295850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id="{293DAFD5-13DB-498B-A0EA-DE50402B274A}"/>
              </a:ext>
            </a:extLst>
          </p:cNvPr>
          <p:cNvCxnSpPr>
            <a:cxnSpLocks/>
          </p:cNvCxnSpPr>
          <p:nvPr/>
        </p:nvCxnSpPr>
        <p:spPr>
          <a:xfrm>
            <a:off x="2640640" y="1339159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23C281F-9034-4032-904B-A0E70604FFBB}"/>
              </a:ext>
            </a:extLst>
          </p:cNvPr>
          <p:cNvSpPr txBox="1"/>
          <p:nvPr/>
        </p:nvSpPr>
        <p:spPr>
          <a:xfrm>
            <a:off x="4517065" y="523050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id="{741A023C-71E7-4371-B03A-7355E1C634F9}"/>
              </a:ext>
            </a:extLst>
          </p:cNvPr>
          <p:cNvCxnSpPr>
            <a:cxnSpLocks/>
          </p:cNvCxnSpPr>
          <p:nvPr/>
        </p:nvCxnSpPr>
        <p:spPr>
          <a:xfrm>
            <a:off x="6923970" y="1554315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14682D5-2CBC-47CD-B0E7-9AB8D64A5F57}"/>
              </a:ext>
            </a:extLst>
          </p:cNvPr>
          <p:cNvSpPr txBox="1"/>
          <p:nvPr/>
        </p:nvSpPr>
        <p:spPr>
          <a:xfrm>
            <a:off x="7152583" y="2902305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AB61B4DA-27DB-4517-AAEE-1D881CBD8D7F}"/>
              </a:ext>
            </a:extLst>
          </p:cNvPr>
          <p:cNvCxnSpPr>
            <a:cxnSpLocks/>
          </p:cNvCxnSpPr>
          <p:nvPr/>
        </p:nvCxnSpPr>
        <p:spPr>
          <a:xfrm flipH="1">
            <a:off x="2510108" y="5589405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F5AD492-CC97-489C-A28B-2D0F94AABADE}"/>
              </a:ext>
            </a:extLst>
          </p:cNvPr>
          <p:cNvSpPr txBox="1"/>
          <p:nvPr/>
        </p:nvSpPr>
        <p:spPr>
          <a:xfrm>
            <a:off x="4048683" y="593212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72" name="Пряма зі стрілкою 71">
            <a:extLst>
              <a:ext uri="{FF2B5EF4-FFF2-40B4-BE49-F238E27FC236}">
                <a16:creationId xmlns:a16="http://schemas.microsoft.com/office/drawing/2014/main" id="{08342D7A-A98B-4DCC-94CB-08F1A13B2131}"/>
              </a:ext>
            </a:extLst>
          </p:cNvPr>
          <p:cNvCxnSpPr>
            <a:cxnSpLocks/>
          </p:cNvCxnSpPr>
          <p:nvPr/>
        </p:nvCxnSpPr>
        <p:spPr>
          <a:xfrm flipV="1">
            <a:off x="2443498" y="1339159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15C3F10-A6D1-410C-BAA3-6DF55B7A78C9}"/>
              </a:ext>
            </a:extLst>
          </p:cNvPr>
          <p:cNvSpPr txBox="1"/>
          <p:nvPr/>
        </p:nvSpPr>
        <p:spPr>
          <a:xfrm>
            <a:off x="702031" y="2980023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5D8F2EE-700F-475F-9DEF-83885B490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18" y="3429000"/>
            <a:ext cx="2917239" cy="291723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8136C505-EADF-4E6C-B85D-E5A925038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04" y="1691819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4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4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7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2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4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4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675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4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4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25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4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4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375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4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4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25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4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4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75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4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4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925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4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5" dur="4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775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4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4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6250"/>
                            </p:stCondLst>
                            <p:childTnLst>
                              <p:par>
                                <p:cTn id="3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4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8" dur="4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750"/>
                            </p:stCondLst>
                            <p:childTnLst>
                              <p:par>
                                <p:cTn id="3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4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17" grpId="0"/>
      <p:bldP spid="17" grpId="1"/>
      <p:bldP spid="21" grpId="0"/>
      <p:bldP spid="21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7" grpId="0"/>
      <p:bldP spid="47" grpId="1"/>
      <p:bldP spid="49" grpId="0"/>
      <p:bldP spid="49" grpId="1"/>
      <p:bldP spid="51" grpId="0"/>
      <p:bldP spid="51" grpId="1"/>
      <p:bldP spid="53" grpId="0"/>
      <p:bldP spid="53" grpId="1"/>
      <p:bldP spid="55" grpId="0"/>
      <p:bldP spid="55" grpId="1"/>
      <p:bldP spid="57" grpId="0"/>
      <p:bldP spid="57" grpId="1"/>
      <p:bldP spid="59" grpId="0"/>
      <p:bldP spid="59" grpId="1"/>
      <p:bldP spid="61" grpId="0"/>
      <p:bldP spid="61" grpId="1"/>
      <p:bldP spid="63" grpId="0"/>
      <p:bldP spid="63" grpId="1"/>
      <p:bldP spid="65" grpId="0"/>
      <p:bldP spid="65" grpId="1"/>
      <p:bldP spid="67" grpId="0"/>
      <p:bldP spid="67" grpId="1"/>
      <p:bldP spid="69" grpId="0"/>
      <p:bldP spid="69" grpId="1"/>
      <p:bldP spid="71" grpId="0"/>
      <p:bldP spid="71" grpId="1"/>
      <p:bldP spid="73" grpId="0"/>
      <p:bldP spid="7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151589-6BB8-4343-8756-63C0A4FA6C0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C8BD9F3-DADB-4C9A-99EA-AE77D90A9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09B7DD-3099-4664-819C-EB355915A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2026-02-06T14:04:08Z</dcterms:created>
  <dcterms:modified xsi:type="dcterms:W3CDTF">2026-02-12T22:18:13Z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