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58" y="49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4B15E-9F80-4B53-841C-EFB366B80B69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1C67F-017B-4D48-965A-A0FC351FFF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256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4B15E-9F80-4B53-841C-EFB366B80B69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1C67F-017B-4D48-965A-A0FC351FFF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657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4B15E-9F80-4B53-841C-EFB366B80B69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1C67F-017B-4D48-965A-A0FC351FFF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22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4B15E-9F80-4B53-841C-EFB366B80B69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1C67F-017B-4D48-965A-A0FC351FFF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978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4B15E-9F80-4B53-841C-EFB366B80B69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1C67F-017B-4D48-965A-A0FC351FFF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474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4B15E-9F80-4B53-841C-EFB366B80B69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1C67F-017B-4D48-965A-A0FC351FFF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900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4B15E-9F80-4B53-841C-EFB366B80B69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1C67F-017B-4D48-965A-A0FC351FFF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225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4B15E-9F80-4B53-841C-EFB366B80B69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1C67F-017B-4D48-965A-A0FC351FFF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552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4B15E-9F80-4B53-841C-EFB366B80B69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1C67F-017B-4D48-965A-A0FC351FFF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589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4B15E-9F80-4B53-841C-EFB366B80B69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1C67F-017B-4D48-965A-A0FC351FFF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063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4B15E-9F80-4B53-841C-EFB366B80B69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1C67F-017B-4D48-965A-A0FC351FFF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030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4B15E-9F80-4B53-841C-EFB366B80B69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1C67F-017B-4D48-965A-A0FC351FFF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451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33052" y="2246243"/>
            <a:ext cx="4611757" cy="46117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13" y="4383157"/>
            <a:ext cx="2136913" cy="21369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39" y="208370"/>
            <a:ext cx="1073330" cy="9743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064">
            <a:off x="2662326" y="3842454"/>
            <a:ext cx="4291090" cy="321831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826" y="2494722"/>
            <a:ext cx="2753139" cy="2753139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7454347" y="894522"/>
            <a:ext cx="1759227" cy="16002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070" y="3220278"/>
            <a:ext cx="1331843" cy="133184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739" y="3005327"/>
            <a:ext cx="1761744" cy="176174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588" y="3220278"/>
            <a:ext cx="1664805" cy="166480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488" y="3388446"/>
            <a:ext cx="1288741" cy="131126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610" y="3107935"/>
            <a:ext cx="1478496" cy="155652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880" y="3277361"/>
            <a:ext cx="1459956" cy="145614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997" y="3103206"/>
            <a:ext cx="1565985" cy="156598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632" y="208370"/>
            <a:ext cx="6191271" cy="630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97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33333E-6 L 0.28112 -0.3071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49" y="-1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112 -0.30718 L 0.26146 0.0145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0" y="1608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33333E-6 L 0.27956 -0.3071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45" y="-1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955 -0.30718 L 0.25989 0.0164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0" y="16181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22222E-6 L 0.28112 -0.3314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23" y="-1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112 -0.33148 L 0.25209 -0.0044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" y="16343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3.33333E-6 L 0.28216 -0.33009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76" y="-1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216 -0.33009 L 0.25964 -0.00463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3" y="16273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3.33333E-6 L 0.28229 -0.30718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89" y="-1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229 -0.30718 L 0.25977 0.02893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3" y="16806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22222E-6 L 0.28216 -0.32454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2" y="-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216 -0.32454 L 0.2625 0.01504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0" y="16968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33333E-6 L 0.28112 -0.30717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23" y="-1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112 -0.30718 L 0.2586 0.03426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3" y="17060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54E9386-BA09-48F6-A255-245EFC567512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ACBF8603-8187-402E-A354-415E393750B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11DC3DA-680B-4E9F-A2B5-5C34B2D123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маркет</dc:creator>
  <cp:lastModifiedBy>маркет</cp:lastModifiedBy>
  <cp:revision>4</cp:revision>
  <dcterms:created xsi:type="dcterms:W3CDTF">2026-02-07T04:29:30Z</dcterms:created>
  <dcterms:modified xsi:type="dcterms:W3CDTF">2026-02-12T21:48:35Z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