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440F4A-3EFF-E07E-A22D-02D015EB2081}" v="1" dt="2026-02-12T21:31:43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744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71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276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2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8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18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393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870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31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82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43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82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39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4" y="144426"/>
            <a:ext cx="815066" cy="682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339" y="4045226"/>
            <a:ext cx="2504661" cy="25046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3" t="4428" r="28008" b="8177"/>
          <a:stretch/>
        </p:blipFill>
        <p:spPr>
          <a:xfrm>
            <a:off x="954156" y="3279912"/>
            <a:ext cx="3041374" cy="3399183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451114" y="1252331"/>
            <a:ext cx="1958008" cy="19281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56" y="3087923"/>
            <a:ext cx="7851052" cy="52340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82" y="3958037"/>
            <a:ext cx="2042932" cy="204293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22" y="4035411"/>
            <a:ext cx="1987851" cy="198785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33" y="3796689"/>
            <a:ext cx="2365627" cy="236562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39" y="4035411"/>
            <a:ext cx="1780330" cy="181143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047" y="4146800"/>
            <a:ext cx="1581913" cy="16654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59" y="4315826"/>
            <a:ext cx="1569998" cy="156590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18" y="4039996"/>
            <a:ext cx="1765139" cy="17651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351" y="-246592"/>
            <a:ext cx="4991861" cy="50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6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30339 -0.4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39 -0.41042 L -0.27305 -0.015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197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30352 -0.417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3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52 -0.41782 L -0.275 -0.044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1865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30352 -0.4106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3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52 -0.41065 L -0.27318 -0.0358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1872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30664 -0.4048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-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64 -0.40486 L -0.27057 -0.0199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19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0.30664 -0.4104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-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64 -0.41042 L -0.27916 -0.040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18472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30899 -0.4280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899 -0.42801 L -0.27761 -0.0379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1949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30104 -0.4023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105 -0.40231 L -0.27253 -0.01898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19167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70603F-B4DD-4258-B6DF-D6B21D1020FC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ECF9F0E3-5B06-44B6-BB45-FCB602F06D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B6E54A-178D-412E-89CD-0D093D7936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5</cp:revision>
  <dcterms:created xsi:type="dcterms:W3CDTF">2026-02-07T18:28:31Z</dcterms:created>
  <dcterms:modified xsi:type="dcterms:W3CDTF">2026-02-12T21:32:56Z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