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42424-933F-A4E4-9027-391482359B71}" v="3" dt="2026-02-12T21:27:35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6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E07B-098D-49DB-A4C1-576FB1ED8CB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716F-259C-4ABC-BB52-2BC6EC41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66799" y="335281"/>
            <a:ext cx="7865252" cy="5852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88" y="4216599"/>
            <a:ext cx="2398893" cy="24100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3" y="-115976"/>
            <a:ext cx="2895104" cy="2735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7" y="40946"/>
            <a:ext cx="2616135" cy="24722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79" y="1934522"/>
            <a:ext cx="3244825" cy="30663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29" y="1889181"/>
            <a:ext cx="2904084" cy="27443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533">
            <a:off x="554939" y="1618988"/>
            <a:ext cx="3305668" cy="31238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85" y="-171585"/>
            <a:ext cx="2965311" cy="28022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16080" r="22859" b="20120"/>
          <a:stretch/>
        </p:blipFill>
        <p:spPr>
          <a:xfrm>
            <a:off x="1143000" y="304800"/>
            <a:ext cx="1737360" cy="18288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80" y="1871305"/>
            <a:ext cx="2771666" cy="2619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39565" r="24073" b="24936"/>
          <a:stretch/>
        </p:blipFill>
        <p:spPr>
          <a:xfrm>
            <a:off x="3825215" y="4594805"/>
            <a:ext cx="2540000" cy="165608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77" y="3040298"/>
            <a:ext cx="3961245" cy="39612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5" y="6169766"/>
            <a:ext cx="658357" cy="5909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36" y="-359894"/>
            <a:ext cx="6812158" cy="6858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9618" r="21803" b="20482"/>
          <a:stretch/>
        </p:blipFill>
        <p:spPr>
          <a:xfrm>
            <a:off x="1293143" y="411414"/>
            <a:ext cx="1605281" cy="17170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25856" r="22390" b="29952"/>
          <a:stretch/>
        </p:blipFill>
        <p:spPr>
          <a:xfrm>
            <a:off x="2923783" y="594573"/>
            <a:ext cx="1706881" cy="12090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20155" r="19630" b="19023"/>
          <a:stretch/>
        </p:blipFill>
        <p:spPr>
          <a:xfrm>
            <a:off x="6965341" y="544305"/>
            <a:ext cx="1544320" cy="15036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17815" r="23509" b="18574"/>
          <a:stretch/>
        </p:blipFill>
        <p:spPr>
          <a:xfrm rot="2663533">
            <a:off x="1338140" y="2176175"/>
            <a:ext cx="1746334" cy="198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19161" r="21965" b="29249"/>
          <a:stretch/>
        </p:blipFill>
        <p:spPr>
          <a:xfrm>
            <a:off x="3297520" y="2393466"/>
            <a:ext cx="1676401" cy="13512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0" t="21414" r="32214" b="35271"/>
          <a:stretch/>
        </p:blipFill>
        <p:spPr>
          <a:xfrm>
            <a:off x="5339596" y="2443367"/>
            <a:ext cx="975361" cy="11887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23634" r="18690" b="25607"/>
          <a:stretch/>
        </p:blipFill>
        <p:spPr>
          <a:xfrm>
            <a:off x="5014271" y="492887"/>
            <a:ext cx="1798320" cy="14224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19560" r="22437" b="19475"/>
          <a:stretch/>
        </p:blipFill>
        <p:spPr>
          <a:xfrm>
            <a:off x="6908318" y="2513194"/>
            <a:ext cx="174752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24753 0.58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0234 0.596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6146 0.602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22162 0.5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24375 0.329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78 0.3118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5026 0.3523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18164 0.2921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DAF667-C649-4472-9210-3642632E450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4DE3399-5A9F-4E23-A7D2-F1267FA3FA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F5E63-E369-4BFF-814E-13139D5B7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13</cp:revision>
  <dcterms:created xsi:type="dcterms:W3CDTF">2026-01-29T20:01:53Z</dcterms:created>
  <dcterms:modified xsi:type="dcterms:W3CDTF">2026-02-12T21:28:13Z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