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B8BE5-AD82-A23E-3500-349F9E5071B2}" v="1" dt="2026-02-12T21:20:06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2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8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9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4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8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2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3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4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7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1A0E-CDBC-41F0-A19D-F7FA477DA25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D85E-FCDF-424C-BD75-B2246138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76" y="4317850"/>
            <a:ext cx="2077517" cy="20775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01768" y="1193158"/>
            <a:ext cx="8136591" cy="51914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4756864"/>
            <a:ext cx="1600155" cy="16001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45" y="1588015"/>
            <a:ext cx="1657192" cy="1657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8" t="9427" b="7961"/>
          <a:stretch/>
        </p:blipFill>
        <p:spPr>
          <a:xfrm>
            <a:off x="6666167" y="3341692"/>
            <a:ext cx="2359081" cy="27624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t="20956" r="23211" b="22435"/>
          <a:stretch/>
        </p:blipFill>
        <p:spPr>
          <a:xfrm>
            <a:off x="1527858" y="1516285"/>
            <a:ext cx="1458410" cy="14352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t="19626" r="23530" b="16768"/>
          <a:stretch/>
        </p:blipFill>
        <p:spPr>
          <a:xfrm>
            <a:off x="4444678" y="1678329"/>
            <a:ext cx="1226918" cy="14352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42" y="2863055"/>
            <a:ext cx="4080415" cy="3401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7" y="243399"/>
            <a:ext cx="684315" cy="621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76" y="387141"/>
            <a:ext cx="6317774" cy="6360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9" t="18040" r="24095" b="21469"/>
          <a:stretch/>
        </p:blipFill>
        <p:spPr>
          <a:xfrm>
            <a:off x="2095018" y="3171463"/>
            <a:ext cx="1678329" cy="15741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18792" r="26143" b="21240"/>
          <a:stretch/>
        </p:blipFill>
        <p:spPr>
          <a:xfrm>
            <a:off x="4606724" y="3020992"/>
            <a:ext cx="1701479" cy="17246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08" y="4612477"/>
            <a:ext cx="1980354" cy="1980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8" t="50909" r="22161" b="18787"/>
          <a:stretch/>
        </p:blipFill>
        <p:spPr>
          <a:xfrm>
            <a:off x="5093470" y="4969663"/>
            <a:ext cx="1716401" cy="13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44726 0.3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22579 0.3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0027 0.119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18828 0.144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4668 -0.106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4779 -0.1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A17937-030D-4DF5-B06A-FAEB0EB5C11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E088E77-441D-4C21-BAC2-E845D9E45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5AF78-49BD-4437-823C-488FBB0A7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9</cp:revision>
  <dcterms:created xsi:type="dcterms:W3CDTF">2026-01-30T14:12:10Z</dcterms:created>
  <dcterms:modified xsi:type="dcterms:W3CDTF">2026-02-12T21:24:31Z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