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6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0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92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1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5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6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3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2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B0B65-DB90-4BD1-BAD4-B9BDBC0DA7AF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76" y="0"/>
            <a:ext cx="12275976" cy="6941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6" y="253142"/>
            <a:ext cx="6494181" cy="6343602"/>
          </a:xfrm>
          <a:prstGeom prst="roundRect">
            <a:avLst>
              <a:gd name="adj" fmla="val 9864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10385" r="17949" b="17436"/>
          <a:stretch/>
        </p:blipFill>
        <p:spPr>
          <a:xfrm rot="13619247">
            <a:off x="1961449" y="2253533"/>
            <a:ext cx="976541" cy="165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0641" r="17757" b="20641"/>
          <a:stretch/>
        </p:blipFill>
        <p:spPr>
          <a:xfrm rot="8506649">
            <a:off x="4814786" y="2579177"/>
            <a:ext cx="976289" cy="165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9744" r="16795" b="19744"/>
          <a:stretch/>
        </p:blipFill>
        <p:spPr>
          <a:xfrm rot="20556496">
            <a:off x="3413561" y="2771155"/>
            <a:ext cx="960479" cy="16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9" t="9488" r="18333" b="21923"/>
          <a:stretch/>
        </p:blipFill>
        <p:spPr>
          <a:xfrm rot="10800000">
            <a:off x="6005030" y="3531689"/>
            <a:ext cx="975039" cy="16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10129" r="18718" b="23205"/>
          <a:stretch/>
        </p:blipFill>
        <p:spPr>
          <a:xfrm rot="18443422">
            <a:off x="4496045" y="4608417"/>
            <a:ext cx="984055" cy="165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1" t="10769" r="18141" b="20257"/>
          <a:stretch/>
        </p:blipFill>
        <p:spPr>
          <a:xfrm rot="16973127">
            <a:off x="1776821" y="3656790"/>
            <a:ext cx="957283" cy="165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0" t="10385" r="17757" b="20256"/>
          <a:stretch/>
        </p:blipFill>
        <p:spPr>
          <a:xfrm rot="7482521">
            <a:off x="3100575" y="4726249"/>
            <a:ext cx="973386" cy="165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741" y="2990216"/>
            <a:ext cx="2738945" cy="27389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5" y="6010564"/>
            <a:ext cx="704051" cy="639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3" y="1152648"/>
            <a:ext cx="4480246" cy="46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C 0.00872 0.02847 0.01953 0.06088 0.02109 0.08125 C 0.0224 0.10255 0.01888 0.11898 0.01628 0.13658 C 0.01276 0.15278 0.00443 0.15741 -0.00482 0.16227 C -0.01328 0.16574 -0.02396 0.16759 -0.04023 0.15533 C -0.0543 0.14792 -0.07409 0.12662 -0.09479 0.09977 C -0.11354 0.07801 -0.13476 0.04676 -0.15469 0.01482 C -0.17435 -0.01713 -0.19427 -0.05208 -0.21068 -0.08403 C -0.22865 -0.12037 -0.24375 -0.15648 -0.25391 -0.18819 C -0.26536 -0.22037 -0.27305 -0.24977 -0.27422 -0.27083 C -0.27721 -0.29352 -0.27396 -0.31088 -0.26849 -0.32106 C -0.26497 -0.33333 -0.25677 -0.34166 -0.24336 -0.33634 C -0.23047 -0.33055 -0.21211 -0.31273 -0.19154 -0.28194 C -0.17096 -0.25092 -0.15351 -0.21296 -0.14427 -0.18518 C -0.13711 -0.15949 -0.13411 -0.13565 -0.13867 -0.12153 C -0.14531 -0.10972 -0.15247 -0.10254 -0.16536 -0.1081 C -0.17812 -0.11319 -0.17734 -0.10879 -0.21575 -0.1544 C -0.25117 -0.19352 -0.27773 -0.24722 -0.29596 -0.27778 C -0.31302 -0.3081 -0.32526 -0.33727 -0.34102 -0.37222 C -0.35781 -0.41018 -0.36914 -0.44606 -0.3763 -0.47291 C -0.38398 -0.49977 -0.38411 -0.51666 -0.38216 -0.54236 C -0.3793 -0.56504 -0.37552 -0.57176 -0.36966 -0.58194 C -0.3638 -0.59259 -0.3582 -0.60254 -0.35247 -0.61319 " pathEditMode="relative" rAng="2700000" ptsTypes="AAAAAAAAAAAAAAAAAA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C 0.02135 -0.0132 0.09596 -0.0257 0.12304 -0.0257 C 0.2888 -0.0257 0.45989 0.17638 0.45989 0.37893 C 0.45989 0.27685 0.5457 0.17638 0.62565 0.17638 C 0.71132 0.17638 0.79153 0.27824 0.79153 0.37893 C 0.79153 0.32847 0.83385 0.27685 0.87695 0.27685 C 0.91953 0.27685 0.96276 0.32708 0.96276 0.37893 C 0.96276 0.353 0.98437 0.32847 1.0052 0.32847 C 1.02682 0.32847 1.04778 0.35439 1.04778 0.37893 C 1.04778 0.36574 1.05807 0.353 1.06914 0.353 C 1.07487 0.353 1.09075 0.36597 1.09075 0.37893 C 1.09075 0.37245 1.09648 0.36574 1.1013 0.36574 C 1.1013 0.36712 1.11158 0.37199 1.11158 0.37893 C 1.11158 0.37523 1.11158 0.37245 1.11731 0.37245 C 1.11731 0.37384 1.12291 0.37569 1.12291 0.37893 C 1.12291 0.37731 1.12291 0.37523 1.12291 0.37384 C 1.12838 0.37384 1.12838 0.37523 1.12838 0.37731 C 1.13385 0.37731 1.13385 0.37569 1.13385 0.37384 C 1.13971 0.37384 1.13971 0.37523 1.13971 0.37731 " pathEditMode="relative" rAng="0" ptsTypes="AAAAAAAAAAAAAAAAAAA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79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3399 0.09236 0.07708 0.14398 0.09974 0.12314 C 0.12253 0.10277 0.1211 0.01365 0.09948 -0.09051 C 0.13724 -0.00116 0.17669 0.05324 0.19961 0.0324 C 0.22214 0.01226 0.22044 -0.07662 0.19896 -0.18056 C 0.23672 -0.09144 0.27643 -0.03681 0.29922 -0.05741 C 0.32175 -0.07755 0.3237 -0.17014 0.30208 -0.27408 C 0.33607 -0.18149 0.37604 -0.12709 0.40222 -0.1507 C 0.42162 -0.16829 0.42344 -0.26019 0.40169 -0.36412 C 0.4362 -0.27176 0.47891 -0.22107 0.50143 -0.24144 C 0.52448 -0.26158 0.52318 -0.3507 0.50117 -0.4544 C 0.53893 -0.36505 0.57878 -0.31065 0.60143 -0.33102 C 0.62383 -0.35209 0.62292 -0.44028 0.6043 -0.54769 C 0.63893 -0.45533 0.67839 -0.40116 0.70104 -0.42153 C 0.7237 -0.4419 0.72565 -0.53403 0.70391 -0.63797 C 0.73828 -0.54561 0.778 -0.49121 0.80417 -0.51459 C 0.82669 -0.53496 0.82539 -0.62408 0.80365 -0.72825 " pathEditMode="relative" rAng="19980000" ptsTypes="AAAAAAAAAAAAAAAAA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17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116 C 0.03034 0.0831 0.0806 0.19329 0.13359 0.14398 C 0.21094 0.07361 0.09753 -0.34398 0.18932 -0.42986 C 0.2724 -0.50509 0.33164 -0.10255 0.41094 -0.17685 C 0.49388 -0.25301 0.37461 -0.47338 0.46406 -0.5544 C 0.54349 -0.62801 0.54987 -0.40949 0.6207 -0.47338 C 0.6888 -0.53403 0.61458 -0.63796 0.67682 -0.69468 C 0.71237 -0.72708 0.72617 -0.69421 0.73789 -0.66759 " pathEditMode="relative" rAng="19980000" ptsTypes="AAAAAAAA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53" y="-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7 C -0.01393 -0.00533 -0.06146 -0.00972 -0.07877 -0.00972 C -0.18463 -0.00972 -0.29401 0.06319 -0.29401 0.13657 C -0.29401 0.09954 -0.34857 0.06319 -0.39974 0.06319 C -0.45442 0.06319 -0.50534 0.1 -0.50534 0.13657 C -0.50534 0.11829 -0.53242 0.09954 -0.55989 0.09954 C -0.58698 0.09954 -0.61458 0.11782 -0.61458 0.13657 C -0.61458 0.12708 -0.62799 0.11829 -0.64153 0.11829 C -0.65534 0.11829 -0.66862 0.12754 -0.66862 0.13657 C -0.66862 0.13171 -0.67539 0.12708 -0.68242 0.12708 C -0.68594 0.12708 -0.69622 0.13171 -0.69622 0.13657 C -0.69622 0.13403 -0.69974 0.13171 -0.70299 0.13171 C -0.70299 0.13102 -0.7095 0.13379 -0.7095 0.13657 C -0.7095 0.13518 -0.7095 0.13403 -0.71302 0.13403 C -0.71302 0.13449 -0.71666 0.13541 -0.71666 0.13657 C -0.71666 0.13588 -0.71666 0.13518 -0.71666 0.13449 C -0.72018 0.13449 -0.72018 0.13518 -0.72018 0.13588 C -0.7237 0.13588 -0.7237 0.13541 -0.7237 0.13449 C -0.72747 0.13449 -0.72747 0.13518 -0.72747 0.13588 " pathEditMode="relative" rAng="0" ptsTypes="AAAAAAAAAAAAAAAAAAA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02734 0.10741 L -0.03191 0.14815 L -0.00469 0.25555 L -0.06485 0.30278 L -0.03698 0.4044 L -0.09753 0.45208 L -0.06901 0.55347 L -0.12917 0.60023 L -0.10196 0.70648 L -0.16159 0.74861 L -0.13425 0.85532 L -0.19362 0.89699 L -0.16654 1.00417 L -0.22683 1.05208 L -0.19883 1.15347 L -0.25886 1.19977 " pathEditMode="relative" rAng="6660000" ptsTypes="AAAAAAAAAAAAAAAAA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6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85 C 0.05013 0.03681 0.09388 0.03704 0.10209 0.00672 C 0.11068 -0.02361 0.08191 -0.07893 0.03438 -0.13102 C 0.08763 -0.1 0.13008 -0.09467 0.13829 -0.12546 C 0.14662 -0.15509 0.11823 -0.21134 0.07084 -0.26227 C 0.1237 -0.2324 0.16602 -0.22662 0.17527 -0.25717 C 0.18282 -0.28703 0.1556 -0.34861 0.10834 -0.4 C 0.16042 -0.36435 0.20248 -0.35949 0.21237 -0.39398 C 0.21915 -0.41921 0.19193 -0.47986 0.14454 -0.53125 C 0.19649 -0.49676 0.23946 -0.49537 0.24844 -0.52639 C 0.25652 -0.55625 0.228 -0.61157 0.1806 -0.66273 C 0.2336 -0.63356 0.27618 -0.62778 0.28438 -0.65856 C 0.29297 -0.6875 0.26394 -0.74352 0.2181 -0.79977 C 0.27006 -0.76528 0.31277 -0.75972 0.3211 -0.79028 C 0.32904 -0.8206 0.30157 -0.88032 0.25469 -0.93194 C 0.30638 -0.89699 0.34896 -0.89305 0.3586 -0.92592 C 0.36654 -0.95671 0.33829 -1.01203 0.29076 -1.06481 " pathEditMode="relative" rAng="17760000" ptsTypes="AAAAAAAAAAAAAAAAA"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4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EA574E-E4D9-4BFE-BFEF-0D300ACCFD0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3FB8FEF-398E-4F6B-94AA-97E9C8200C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B84F1-3142-4DDC-A4D6-3BB578FE74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2026-02-05T10:00:36Z</dcterms:created>
  <dcterms:modified xsi:type="dcterms:W3CDTF">2026-02-12T21:09:45Z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