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5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A33BA-3827-9D23-E971-90EB47E03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A49FD7-8CA1-ED1E-187D-BBD3BCCC5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73B4E-AB47-EAC8-5C79-44068A56F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04D69-54D8-E0F3-87B0-368A98B1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CCC84-57BD-F2DE-95C5-2D36A6FA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0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1CCF4-F16D-070B-FA97-55935F8B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242886-FD8F-8A2A-F64A-890733E08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9D3EC-DE76-EE2C-3CD7-315E68B2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A6D4F-86BD-323A-7F84-9BD56277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0B0C06-983D-5729-AA50-E690A414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3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DCB484-A07B-EE5D-4544-F243D2220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DE1E6A-A170-2D29-8822-E0371E743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38230-2623-FE34-B8E5-65251FCD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9E2A9-A93F-AEC7-262B-4BF6196F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2FAF7-C1A1-4E08-DC62-A5E1ECEA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EFF2B-D249-1AE2-BB54-956D77BE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38950-A3EE-D7C9-714C-90A0F8154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262E0-FD0C-D001-B87A-E18BA29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1F43C-E154-D2FF-2958-E7385CF0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7145C-DAB6-EF8B-3344-DEF994C3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17EBF-88B0-ADB7-F1F3-9F39874C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582001-117F-BB79-6D7E-37CD966B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739AC5-BD78-07DC-C14E-DBA661DC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09FBD4-B0CF-C4F4-B91A-6773DC47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7B4DB6-1796-8167-BE84-1FD1F9B6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70C78-8BD9-1BA4-7ABB-7C9C727D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37DBB3-B9A6-962A-D877-4C8971559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3153D1-085C-3FC0-E1BB-A035FD234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9ECA1-CDAC-65E9-6C56-98D9D6DD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A971AB-9EAF-C19B-4AD0-3DCEC262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477385-F54A-5245-28D7-1EBC08B1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3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B8E32-8760-9266-3A0D-57B59953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EC28C8-9AC3-F532-27DD-C952AA8EB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81C103-B298-AC7D-171A-A2679C459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086CDB-CA54-5F7D-452F-08495DD75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C62251-933C-AD04-4BB7-5DF910237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8255C17-A819-5307-9D32-BE6C7E19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F20A3D3-D15E-E21E-5FFE-AB947CBF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4F1A7C-BE23-BB8D-9764-87088DD0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52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6FD5-2F94-9668-7449-3FE841AB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D91B6C-1432-C91B-7D1A-579A8F5D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E6397E-9E0D-34E0-E05E-60FC637E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3BFB35-A435-4824-FC47-2932B12A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9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7EA34F-16BC-5339-0C1B-FBF57070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65E2E6-2CB4-868E-EBB5-4DDCBAC16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B4B2E1-7FCD-00DB-9008-E3A273F5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2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759E7-69F1-81C7-1A11-F4C327C7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945CC-EEDC-9DFD-F190-AA83A42C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F2758E-BB65-D528-4867-3BE5E4A04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D6511-BB8B-1947-81DB-D15B1018E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8317E-436E-5F8D-87CD-286F42B7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BFC175-06B8-D5B6-4765-71B86EDD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70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C2573-9C28-3C5D-10D9-1226F52EE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3F4F9B-D627-58D2-503C-301DEAEB8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971947-2752-8107-78DA-2D014558E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BA40B-DEBD-632A-0E6F-595ACEAA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077A4-C0F2-F6D3-AEC9-F26CCA03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D472A7-F199-3529-A3F1-B514D5C65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5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07B9A-CE58-2234-2D77-877E428B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F497F-9064-A58C-D8EE-DDCCC9A8D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22464C-5622-99B4-6E5F-91ECAD6DE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A92D8-7167-4330-B4AB-F2B6730A7D4E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F9AE01-90AF-4809-9725-72601F3FB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B8B8B-6872-21DA-E0F4-194986F76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5372-CFE6-4401-8EDD-5ECA2445E2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3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3D727E0-F0A7-5E84-3A5B-4A5934DB5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14" y="-9298"/>
            <a:ext cx="12227314" cy="69870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BF558D-340D-F162-0CEE-21FA654BB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2" y="1587309"/>
            <a:ext cx="8819170" cy="4942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6176D9-C402-D1F0-BDF3-7207301B7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214" y="3594781"/>
            <a:ext cx="5686002" cy="35537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5D0D0FE-AB7D-2C0F-BC2A-6618E543D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2734" y1="47250" x2="34297" y2="52500"/>
                        <a14:foregroundMark x1="66563" y1="48375" x2="67031" y2="52250"/>
                        <a14:foregroundMark x1="67031" y1="61125" x2="65703" y2="6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732" y="3544892"/>
            <a:ext cx="5941038" cy="37131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F0925A9-FD28-EB94-5A8F-5872E6D2B2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936" y="3594781"/>
            <a:ext cx="5863655" cy="36647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1F328F-FD71-F654-23C7-1441E9FE2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95" y="3618201"/>
            <a:ext cx="5824964" cy="36406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9A96C1-16F3-2F26-B03D-6979C509D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695" y="3606872"/>
            <a:ext cx="5824964" cy="36406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7C1A50-B6CE-6769-AADA-6E28B4BE3E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971" y="3444839"/>
            <a:ext cx="6379723" cy="39873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C634F4-B25D-C6E1-775B-B9EF6AFC7C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27266" y1="46875" x2="42813" y2="64125"/>
                        <a14:foregroundMark x1="71563" y1="46875" x2="53594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188" y="3419703"/>
            <a:ext cx="6460155" cy="40375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EE1CD9-18F5-E876-2B12-51D6A84401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413" y="3455279"/>
            <a:ext cx="6363018" cy="397688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8FE13B8-1BD5-942B-AF77-C59BA22D02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19" y="3470297"/>
            <a:ext cx="6298251" cy="39364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6730231-B01C-8E93-C14D-E154141FB85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405" y="3516017"/>
            <a:ext cx="6279452" cy="39246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EF4F251-50D7-A427-B169-6229C7FCDB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87" y="3913238"/>
            <a:ext cx="2777613" cy="277761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9666664-E301-7F01-A22D-40079F8BCDB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" y="136432"/>
            <a:ext cx="1052051" cy="9550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82654B6-91AC-FDE0-B088-7856B60F76B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93" y="1743118"/>
            <a:ext cx="2278200" cy="231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29414 -0.163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0.29414 -0.163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9414 -0.163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29414 -0.1631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0.29414 -0.163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9414 -0.163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9414 -0.163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0.29414 -0.163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9414 -0.163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29414 -0.1631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817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D2DF90F-B46B-4C8F-89C3-85EB5F8EA8D0}"/>
</file>

<file path=customXml/itemProps2.xml><?xml version="1.0" encoding="utf-8"?>
<ds:datastoreItem xmlns:ds="http://schemas.openxmlformats.org/officeDocument/2006/customXml" ds:itemID="{28C08C8C-B5DF-4CBB-878B-C6E2347875E3}"/>
</file>

<file path=customXml/itemProps3.xml><?xml version="1.0" encoding="utf-8"?>
<ds:datastoreItem xmlns:ds="http://schemas.openxmlformats.org/officeDocument/2006/customXml" ds:itemID="{F4B980DF-3618-43DC-B1B7-55E27DAC579F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2026-02-12T20:25:58Z</dcterms:created>
  <dcterms:modified xsi:type="dcterms:W3CDTF">2026-02-12T20:55:17Z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