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971F6-4132-2889-29FB-F8429765A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751937-0B50-0571-19C0-F2CA462FF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9AD7D-A368-CFC1-8F81-8F919CE3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A9BB7-E3CD-82EE-D444-6DB243BA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71FBD-4EDB-5691-9DA7-2EFB7B27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61CE2-2AD2-B77E-A632-E574B5FA6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78A32-1431-0C9A-BC58-3716EEB38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2DA111-C817-BB15-81ED-FAFD11E7E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3C85F-A049-25D8-2576-048A2792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365182-DBA6-750F-5F06-D3E59B73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7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EB5934A-8657-A19F-CC97-34A62EC6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302F8-A688-3D69-D5DA-EF55C7EC6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A5903-88AE-073D-21F8-D7A0B405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BF973-B351-2068-40CB-57E4D946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18AE6-AAA8-814F-6502-E4D8613F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4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64BE5-DF36-7A21-12F2-A4C7D2AE7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0D2EA-72D6-4649-6CAB-1B3DEEA66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68419-6B7C-3721-CA5D-20CAE137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855D1-0F89-2C3C-A1B5-BFF6E81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6A0868-1E32-CBEC-77E6-B5DE4563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56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3D673C-E6C6-5884-88A4-6501D2B72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31C981-0EE1-2321-F093-F1E6CFC21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1921B-EAB7-CBC5-2290-6BC5203F2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128EA-B14F-0B58-D524-DBA685BE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D1F1FF-991B-9D4E-18C9-CF338054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272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E1C69-3D62-E951-7595-B87BA896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D29137-646C-BA44-1956-07CAD623D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E9E52-DDAC-5668-CC3A-93D8AD27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5F453-9645-9D9E-A951-49B97630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3A7CB1-A4AF-A18C-CB94-381243CA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000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7BC8E-477F-AF4C-D6C6-9EDFC761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78877-F7EA-39AB-CB71-522634795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DB4883-71E7-D7FF-7483-695A3ACFB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756DFB-55CD-66E6-3CF8-76C7CCB2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F89D8C-5F56-43C4-8D56-95C8219A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FF8AC-1B53-1DCE-321C-4C82E0D5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945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83BA4B-56CA-6A9B-11BE-E0ADA999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176A3-83E8-6F43-D932-BEDA034F3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DF2880-D848-1383-47CB-EAC2BB97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CE9C85-A51E-288F-5F97-A2E6A94FE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7C93BC-C610-F7D4-1FBD-462E8E8A8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D0C5DF-1306-46B9-0B48-8D18D4511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DBD7AF-978E-92D8-1D53-4D4963A5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CA5E65-189F-98F4-7FF7-7275B6A64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67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C223A-7B49-C805-A036-A48856C4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534718-D793-393F-05CC-FB2A24EBD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711E3D-84F2-0C7C-45B9-BC0F71B1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565D52-9484-209F-D84D-E613ED29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256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91557D-841F-3A10-598B-0AE6009C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05FEB-FE09-E82E-AE6C-9990B14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E824D2-E050-01F2-6197-E4EE0D9C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78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16547-2B9A-E8B8-539B-11055153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57A6F-88B2-CCB0-1079-DA73E655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2D5CA-A48E-C6C0-E053-055801E2D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688083-D881-D27B-44F0-682A70763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C1747-E2E3-9AC5-51E3-106B88D4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E71725-9CF0-2CA6-393E-8B166389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08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B76EA-8A09-8827-879C-855FAE893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7BCCA-6ABA-723B-4D32-F0555791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7C5FC4-89C2-3DB3-93E1-D522768A6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4FCF23-BE9A-9D72-3C61-7A3EEAED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1E53E-7E7D-187E-D8A7-D7725198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13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60C6C-75AF-429E-B8B3-B6E2887C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EE8463-6444-B395-9E3D-3B33CE9F6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D7DD88-A2CA-823E-4B4D-6FECB591C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FE7BF0-4FE5-9296-6D4D-67D6F8E5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99DD11-B26E-3029-7330-36501BEE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DD2C4-7495-5967-C6A0-113E9FC6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548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ED769-2473-924D-FD90-D1489203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CFE1C1-64D7-D83B-47D7-FC3333DF4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8C380F-6848-D153-75E7-7219136B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6C0EA-CDE0-0430-3855-EB9747BF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B1D0E-E199-D460-7FF9-96AFA7DA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891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A3F9B3-ECC6-6EAE-B955-2709AB1B6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1E8D0D-FED2-963E-E20E-160B51FA8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A9E81-2A48-7E38-2324-93FB83B1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0029A-8533-B3B7-498B-9B6AE6D1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4EF51-BA5A-B627-D5C9-AD8BE29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5763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FB5F7-9C87-CD2F-187B-58A8E98D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F4F63B-2795-258F-CB3C-929A7544E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A3081-2BBC-C9AE-9584-6B3C73BE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87060-B14F-2FED-FBB6-872B231B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95C00-B1B8-36CA-0410-70FE233C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6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D84D4-5BD6-D7A1-97F9-4635B6CB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E7DBF-940D-08C6-4247-3B606D7B3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5B2C04-939B-B759-D5A3-84CF33EB4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A15102-087D-7DB6-8FD4-B3C8138D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81C99-0480-6CE2-9931-E16E9D1D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35727B-976D-0622-C9FF-BCCC63AF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5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A31E7-D777-0CA8-1C41-1EF5F3C4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9EB87-D654-1298-900D-D102EED9F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A590E-630D-087F-A270-613BAC24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5B071-1394-45D4-8909-3C0682CD9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DEAFA2-59B6-8FCF-6E65-501D30A1F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E79BEE-E816-F34A-4AD8-2C06A9AF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EB2435-5E67-37FD-EF20-D0872BEB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707421-BE78-7564-8F78-BE71C6CD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1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2942C-0791-5C9C-5C4C-81E6CC9C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B46FA4-EF7E-3AAB-1B37-AA137BCE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FAF174-DDB3-B552-4819-6A0ACC48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F28F9C-EDFD-819C-6081-007D5929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1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7D6EC0-01DC-81A5-D609-B3D4B6AE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44F06CA-0B66-48EC-42BD-B629F7CE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F41DD0-6764-E982-5EBD-94DE8015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839FC-C798-6475-2077-6BC519AA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7B21-E5ED-6A92-6008-C9F0C6075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B8E1AD-9902-A2B2-A952-BAE478199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5EB411-1C81-2BC0-36FF-D478BC8D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21B9A6-6427-407D-C656-DB32F87B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D2E6EA-9A2F-A231-30BF-C2848E98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01394-9590-FDDB-4F93-A5981BBD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4F42458-A09F-1150-FCDD-29103B2A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33FFD9-3BAC-BB70-1EB0-54BDF5FE9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8A794-64B8-C388-CB8C-6B0FB8DD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0D5663-22F4-DFF8-69B4-FFB42A12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CDCB4-AD3D-6CBD-C3AA-F14A48E9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8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1BDE0-F34A-DF30-9F05-405AC6A35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EAD533-6F3B-4D44-C5B2-CD276A50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FB9000-9AC0-F29B-7E6D-83AB3F009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A0811-3F8E-47F5-8F0F-96C453A3093B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1E19BB-966C-5B7B-D50D-B343161BE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1F111B-04E0-3419-0D29-208BD3260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AC66E-19EC-41CE-8331-48EBF618B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EEFA5-6E7A-ADFA-AE1E-0C191626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0FC374-9D5D-BA6B-5E4A-03A0C4D1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92E72-2FA7-44FB-A010-CA699388C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E19C06-5CDE-49B6-98D0-C7A84FB5766A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B347D6-9D2A-6947-0D36-2E1B097FA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D4B6EC-B2D2-64BD-0D40-F24104ABC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F40C6-D171-4594-AF1C-5D564F5C6D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microsoft.com/office/2007/relationships/hdphoto" Target="../media/hdphoto4.wdp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0C3D3978-8B14-3FF9-7DCD-EA0971678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2" b="7992"/>
          <a:stretch/>
        </p:blipFill>
        <p:spPr>
          <a:xfrm>
            <a:off x="0" y="0"/>
            <a:ext cx="12244190" cy="6858000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EC2867A-17E6-CE56-4C1B-433B54931423}"/>
              </a:ext>
            </a:extLst>
          </p:cNvPr>
          <p:cNvSpPr/>
          <p:nvPr/>
        </p:nvSpPr>
        <p:spPr>
          <a:xfrm>
            <a:off x="1275648" y="427848"/>
            <a:ext cx="7705652" cy="469144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71" name="Рисунок 2070">
            <a:extLst>
              <a:ext uri="{FF2B5EF4-FFF2-40B4-BE49-F238E27FC236}">
                <a16:creationId xmlns:a16="http://schemas.microsoft.com/office/drawing/2014/main" id="{4EA95AE0-C41B-B3F8-0310-094484342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477" y="1901632"/>
            <a:ext cx="1914310" cy="1664352"/>
          </a:xfrm>
          <a:prstGeom prst="rect">
            <a:avLst/>
          </a:prstGeom>
        </p:spPr>
      </p:pic>
      <p:pic>
        <p:nvPicPr>
          <p:cNvPr id="2070" name="Рисунок 2069">
            <a:extLst>
              <a:ext uri="{FF2B5EF4-FFF2-40B4-BE49-F238E27FC236}">
                <a16:creationId xmlns:a16="http://schemas.microsoft.com/office/drawing/2014/main" id="{5D657F0F-C37C-010E-581D-D476248EB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093" y="3369411"/>
            <a:ext cx="1725318" cy="1926503"/>
          </a:xfrm>
          <a:prstGeom prst="rect">
            <a:avLst/>
          </a:prstGeom>
        </p:spPr>
      </p:pic>
      <p:pic>
        <p:nvPicPr>
          <p:cNvPr id="2068" name="Рисунок 2067">
            <a:extLst>
              <a:ext uri="{FF2B5EF4-FFF2-40B4-BE49-F238E27FC236}">
                <a16:creationId xmlns:a16="http://schemas.microsoft.com/office/drawing/2014/main" id="{EC696121-1C71-9CBE-0535-E129A13AD4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5474" y="1955430"/>
            <a:ext cx="1725318" cy="1664352"/>
          </a:xfrm>
          <a:prstGeom prst="rect">
            <a:avLst/>
          </a:prstGeom>
        </p:spPr>
      </p:pic>
      <p:pic>
        <p:nvPicPr>
          <p:cNvPr id="2069" name="Рисунок 2068">
            <a:extLst>
              <a:ext uri="{FF2B5EF4-FFF2-40B4-BE49-F238E27FC236}">
                <a16:creationId xmlns:a16="http://schemas.microsoft.com/office/drawing/2014/main" id="{E9068D8F-D1B1-D5AB-A676-541724D21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124" y="427848"/>
            <a:ext cx="1725318" cy="166435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7476C9FA-D29B-CC82-E66F-9EE109FC1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382" y="1867085"/>
            <a:ext cx="1725318" cy="1926503"/>
          </a:xfrm>
          <a:prstGeom prst="rect">
            <a:avLst/>
          </a:prstGeom>
        </p:spPr>
      </p:pic>
      <p:pic>
        <p:nvPicPr>
          <p:cNvPr id="2066" name="Рисунок 2065">
            <a:extLst>
              <a:ext uri="{FF2B5EF4-FFF2-40B4-BE49-F238E27FC236}">
                <a16:creationId xmlns:a16="http://schemas.microsoft.com/office/drawing/2014/main" id="{82657D44-5FE0-80B8-CA83-F07D8CD29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72" y="350964"/>
            <a:ext cx="1725318" cy="1926503"/>
          </a:xfrm>
          <a:prstGeom prst="rect">
            <a:avLst/>
          </a:prstGeom>
        </p:spPr>
      </p:pic>
      <p:pic>
        <p:nvPicPr>
          <p:cNvPr id="2064" name="Рисунок 2063">
            <a:extLst>
              <a:ext uri="{FF2B5EF4-FFF2-40B4-BE49-F238E27FC236}">
                <a16:creationId xmlns:a16="http://schemas.microsoft.com/office/drawing/2014/main" id="{440D106E-F755-9677-586E-A04D06D85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6151" y="397258"/>
            <a:ext cx="1725318" cy="1639966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DAA3DE37-3D57-366B-DC9A-E4815FE8E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2954" y="1872129"/>
            <a:ext cx="1725318" cy="1639966"/>
          </a:xfrm>
          <a:prstGeom prst="rect">
            <a:avLst/>
          </a:prstGeom>
        </p:spPr>
      </p:pic>
      <p:pic>
        <p:nvPicPr>
          <p:cNvPr id="2062" name="Рисунок 2061">
            <a:extLst>
              <a:ext uri="{FF2B5EF4-FFF2-40B4-BE49-F238E27FC236}">
                <a16:creationId xmlns:a16="http://schemas.microsoft.com/office/drawing/2014/main" id="{1128ED03-93DB-B9DD-C08E-1CFF23240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7472" y="3415118"/>
            <a:ext cx="1914310" cy="1664352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B6132884-E778-8FD3-E812-B96C55C69B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070" y="3427035"/>
            <a:ext cx="1725318" cy="1664352"/>
          </a:xfrm>
          <a:prstGeom prst="rect">
            <a:avLst/>
          </a:prstGeom>
        </p:spPr>
      </p:pic>
      <p:pic>
        <p:nvPicPr>
          <p:cNvPr id="2060" name="Рисунок 2059">
            <a:extLst>
              <a:ext uri="{FF2B5EF4-FFF2-40B4-BE49-F238E27FC236}">
                <a16:creationId xmlns:a16="http://schemas.microsoft.com/office/drawing/2014/main" id="{14AA9B5A-63B6-F855-8C72-5C3F1162D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2277" y="3386673"/>
            <a:ext cx="1725318" cy="1639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0A40DC-201C-5EC2-493E-E7AD19DEC61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54" b="23770" l="53397" r="70266"/>
                    </a14:imgEffect>
                  </a14:imgLayer>
                </a14:imgProps>
              </a:ext>
            </a:extLst>
          </a:blip>
          <a:srcRect l="51288" t="5977" r="27625" b="74253"/>
          <a:stretch/>
        </p:blipFill>
        <p:spPr>
          <a:xfrm>
            <a:off x="4231447" y="449753"/>
            <a:ext cx="1811567" cy="16984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C18A14-5244-265D-6AC0-C6DA10E9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22" b="45956" l="53378" r="70244">
                        <a14:foregroundMark x1="61756" y1="45956" x2="61756" y2="45956"/>
                      </a14:backgroundRemoval>
                    </a14:imgEffect>
                  </a14:imgLayer>
                </a14:imgProps>
              </a:ext>
            </a:extLst>
          </a:blip>
          <a:srcRect l="51288" t="29425" r="27625" b="52414"/>
          <a:stretch/>
        </p:blipFill>
        <p:spPr>
          <a:xfrm>
            <a:off x="5699731" y="462108"/>
            <a:ext cx="1811569" cy="156017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A4DF96-76A7-A5FF-F0BA-5E9E48A0A03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54" b="23770" l="53397" r="70266"/>
                    </a14:imgEffect>
                  </a14:imgLayer>
                </a14:imgProps>
              </a:ext>
            </a:extLst>
          </a:blip>
          <a:srcRect l="51288" t="5977" r="27625" b="74253"/>
          <a:stretch/>
        </p:blipFill>
        <p:spPr>
          <a:xfrm>
            <a:off x="2821050" y="2006509"/>
            <a:ext cx="1811567" cy="16984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49" name="Freeform 12">
            <a:extLst>
              <a:ext uri="{FF2B5EF4-FFF2-40B4-BE49-F238E27FC236}">
                <a16:creationId xmlns:a16="http://schemas.microsoft.com/office/drawing/2014/main" id="{D4E86357-CCB7-6A26-AA6F-AC3643CC6064}"/>
              </a:ext>
            </a:extLst>
          </p:cNvPr>
          <p:cNvSpPr/>
          <p:nvPr/>
        </p:nvSpPr>
        <p:spPr>
          <a:xfrm>
            <a:off x="3161262" y="689072"/>
            <a:ext cx="1015726" cy="1124497"/>
          </a:xfrm>
          <a:custGeom>
            <a:avLst/>
            <a:gdLst/>
            <a:ahLst/>
            <a:cxnLst/>
            <a:rect l="l" t="t" r="r" b="b"/>
            <a:pathLst>
              <a:path w="2199916" h="3154002">
                <a:moveTo>
                  <a:pt x="0" y="0"/>
                </a:moveTo>
                <a:lnTo>
                  <a:pt x="2199916" y="0"/>
                </a:lnTo>
                <a:lnTo>
                  <a:pt x="2199916" y="3154001"/>
                </a:lnTo>
                <a:lnTo>
                  <a:pt x="0" y="315400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0" name="Freeform 11">
            <a:extLst>
              <a:ext uri="{FF2B5EF4-FFF2-40B4-BE49-F238E27FC236}">
                <a16:creationId xmlns:a16="http://schemas.microsoft.com/office/drawing/2014/main" id="{684B3C90-931B-E9A4-34C5-911FE551737C}"/>
              </a:ext>
            </a:extLst>
          </p:cNvPr>
          <p:cNvSpPr/>
          <p:nvPr/>
        </p:nvSpPr>
        <p:spPr>
          <a:xfrm>
            <a:off x="4596570" y="736366"/>
            <a:ext cx="1091202" cy="1097491"/>
          </a:xfrm>
          <a:custGeom>
            <a:avLst/>
            <a:gdLst/>
            <a:ahLst/>
            <a:cxnLst/>
            <a:rect l="l" t="t" r="r" b="b"/>
            <a:pathLst>
              <a:path w="6366132" h="2848844">
                <a:moveTo>
                  <a:pt x="0" y="0"/>
                </a:moveTo>
                <a:lnTo>
                  <a:pt x="6366132" y="0"/>
                </a:lnTo>
                <a:lnTo>
                  <a:pt x="6366132" y="2848844"/>
                </a:lnTo>
                <a:lnTo>
                  <a:pt x="0" y="2848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1" name="Freeform 19">
            <a:extLst>
              <a:ext uri="{FF2B5EF4-FFF2-40B4-BE49-F238E27FC236}">
                <a16:creationId xmlns:a16="http://schemas.microsoft.com/office/drawing/2014/main" id="{8F898E64-83A1-CE79-E3B2-CEABAA414713}"/>
              </a:ext>
            </a:extLst>
          </p:cNvPr>
          <p:cNvSpPr/>
          <p:nvPr/>
        </p:nvSpPr>
        <p:spPr>
          <a:xfrm>
            <a:off x="6090572" y="2188389"/>
            <a:ext cx="1215792" cy="1270501"/>
          </a:xfrm>
          <a:custGeom>
            <a:avLst/>
            <a:gdLst/>
            <a:ahLst/>
            <a:cxnLst/>
            <a:rect l="l" t="t" r="r" b="b"/>
            <a:pathLst>
              <a:path w="2705481" h="4114800">
                <a:moveTo>
                  <a:pt x="0" y="0"/>
                </a:moveTo>
                <a:lnTo>
                  <a:pt x="2705481" y="0"/>
                </a:lnTo>
                <a:lnTo>
                  <a:pt x="27054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2" name="Freeform 5">
            <a:extLst>
              <a:ext uri="{FF2B5EF4-FFF2-40B4-BE49-F238E27FC236}">
                <a16:creationId xmlns:a16="http://schemas.microsoft.com/office/drawing/2014/main" id="{BE632776-4801-4ED4-1EF1-4DACADBAE7C7}"/>
              </a:ext>
            </a:extLst>
          </p:cNvPr>
          <p:cNvSpPr/>
          <p:nvPr/>
        </p:nvSpPr>
        <p:spPr>
          <a:xfrm>
            <a:off x="1611300" y="683548"/>
            <a:ext cx="1208265" cy="1243602"/>
          </a:xfrm>
          <a:custGeom>
            <a:avLst/>
            <a:gdLst/>
            <a:ahLst/>
            <a:cxnLst/>
            <a:rect l="l" t="t" r="r" b="b"/>
            <a:pathLst>
              <a:path w="2402140" h="2650637">
                <a:moveTo>
                  <a:pt x="0" y="0"/>
                </a:moveTo>
                <a:lnTo>
                  <a:pt x="2402140" y="0"/>
                </a:lnTo>
                <a:lnTo>
                  <a:pt x="2402140" y="2650637"/>
                </a:lnTo>
                <a:lnTo>
                  <a:pt x="0" y="2650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3" name="Freeform 12">
            <a:extLst>
              <a:ext uri="{FF2B5EF4-FFF2-40B4-BE49-F238E27FC236}">
                <a16:creationId xmlns:a16="http://schemas.microsoft.com/office/drawing/2014/main" id="{A1CB1A03-D97F-54D8-A09C-16E12CC396BC}"/>
              </a:ext>
            </a:extLst>
          </p:cNvPr>
          <p:cNvSpPr/>
          <p:nvPr/>
        </p:nvSpPr>
        <p:spPr>
          <a:xfrm>
            <a:off x="4521885" y="2093697"/>
            <a:ext cx="1338947" cy="1392394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4" name="Freeform 15">
            <a:extLst>
              <a:ext uri="{FF2B5EF4-FFF2-40B4-BE49-F238E27FC236}">
                <a16:creationId xmlns:a16="http://schemas.microsoft.com/office/drawing/2014/main" id="{2F789B21-CCFA-9B87-CDB0-FEC0C0D544FB}"/>
              </a:ext>
            </a:extLst>
          </p:cNvPr>
          <p:cNvSpPr/>
          <p:nvPr/>
        </p:nvSpPr>
        <p:spPr>
          <a:xfrm>
            <a:off x="3146095" y="2220953"/>
            <a:ext cx="1202097" cy="1277211"/>
          </a:xfrm>
          <a:custGeom>
            <a:avLst/>
            <a:gdLst/>
            <a:ahLst/>
            <a:cxnLst/>
            <a:rect l="l" t="t" r="r" b="b"/>
            <a:pathLst>
              <a:path w="2341153" h="2935615">
                <a:moveTo>
                  <a:pt x="0" y="0"/>
                </a:moveTo>
                <a:lnTo>
                  <a:pt x="2341153" y="0"/>
                </a:lnTo>
                <a:lnTo>
                  <a:pt x="2341153" y="2935615"/>
                </a:lnTo>
                <a:lnTo>
                  <a:pt x="0" y="29356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5" name="Freeform 8">
            <a:extLst>
              <a:ext uri="{FF2B5EF4-FFF2-40B4-BE49-F238E27FC236}">
                <a16:creationId xmlns:a16="http://schemas.microsoft.com/office/drawing/2014/main" id="{1EAE27AD-73CF-13D9-43C2-C875BA95CFAD}"/>
              </a:ext>
            </a:extLst>
          </p:cNvPr>
          <p:cNvSpPr/>
          <p:nvPr/>
        </p:nvSpPr>
        <p:spPr>
          <a:xfrm rot="6100733">
            <a:off x="1636943" y="3685101"/>
            <a:ext cx="1095659" cy="1194211"/>
          </a:xfrm>
          <a:custGeom>
            <a:avLst/>
            <a:gdLst/>
            <a:ahLst/>
            <a:cxnLst/>
            <a:rect l="l" t="t" r="r" b="b"/>
            <a:pathLst>
              <a:path w="2746196" h="2868089">
                <a:moveTo>
                  <a:pt x="0" y="0"/>
                </a:moveTo>
                <a:lnTo>
                  <a:pt x="2746195" y="0"/>
                </a:lnTo>
                <a:lnTo>
                  <a:pt x="2746195" y="2868089"/>
                </a:lnTo>
                <a:lnTo>
                  <a:pt x="0" y="286808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6" name="Freeform 2">
            <a:extLst>
              <a:ext uri="{FF2B5EF4-FFF2-40B4-BE49-F238E27FC236}">
                <a16:creationId xmlns:a16="http://schemas.microsoft.com/office/drawing/2014/main" id="{5E40E8FE-E2B9-422F-4EF4-9D989E798B96}"/>
              </a:ext>
            </a:extLst>
          </p:cNvPr>
          <p:cNvSpPr/>
          <p:nvPr/>
        </p:nvSpPr>
        <p:spPr>
          <a:xfrm>
            <a:off x="6000271" y="743557"/>
            <a:ext cx="1171005" cy="1075729"/>
          </a:xfrm>
          <a:custGeom>
            <a:avLst/>
            <a:gdLst/>
            <a:ahLst/>
            <a:cxnLst/>
            <a:rect l="l" t="t" r="r" b="b"/>
            <a:pathLst>
              <a:path w="2857365" h="1283217">
                <a:moveTo>
                  <a:pt x="0" y="0"/>
                </a:moveTo>
                <a:lnTo>
                  <a:pt x="2857366" y="0"/>
                </a:lnTo>
                <a:lnTo>
                  <a:pt x="2857366" y="1283217"/>
                </a:lnTo>
                <a:lnTo>
                  <a:pt x="0" y="128321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7" name="Freeform 8">
            <a:extLst>
              <a:ext uri="{FF2B5EF4-FFF2-40B4-BE49-F238E27FC236}">
                <a16:creationId xmlns:a16="http://schemas.microsoft.com/office/drawing/2014/main" id="{CD4E690B-F593-0665-907F-EB74175885F4}"/>
              </a:ext>
            </a:extLst>
          </p:cNvPr>
          <p:cNvSpPr/>
          <p:nvPr/>
        </p:nvSpPr>
        <p:spPr>
          <a:xfrm>
            <a:off x="7518700" y="736366"/>
            <a:ext cx="1108268" cy="1099393"/>
          </a:xfrm>
          <a:custGeom>
            <a:avLst/>
            <a:gdLst/>
            <a:ahLst/>
            <a:cxnLst/>
            <a:rect l="l" t="t" r="r" b="b"/>
            <a:pathLst>
              <a:path w="2870901" h="1988099">
                <a:moveTo>
                  <a:pt x="0" y="0"/>
                </a:moveTo>
                <a:lnTo>
                  <a:pt x="2870901" y="0"/>
                </a:lnTo>
                <a:lnTo>
                  <a:pt x="2870901" y="1988099"/>
                </a:lnTo>
                <a:lnTo>
                  <a:pt x="0" y="198809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8" name="Freeform 9">
            <a:extLst>
              <a:ext uri="{FF2B5EF4-FFF2-40B4-BE49-F238E27FC236}">
                <a16:creationId xmlns:a16="http://schemas.microsoft.com/office/drawing/2014/main" id="{794CA9F9-5EE4-95C2-CA36-0D9CFB453A56}"/>
              </a:ext>
            </a:extLst>
          </p:cNvPr>
          <p:cNvSpPr/>
          <p:nvPr/>
        </p:nvSpPr>
        <p:spPr>
          <a:xfrm>
            <a:off x="4631105" y="3805465"/>
            <a:ext cx="1101231" cy="950340"/>
          </a:xfrm>
          <a:custGeom>
            <a:avLst/>
            <a:gdLst/>
            <a:ahLst/>
            <a:cxnLst/>
            <a:rect l="l" t="t" r="r" b="b"/>
            <a:pathLst>
              <a:path w="3657600" h="1499616">
                <a:moveTo>
                  <a:pt x="0" y="0"/>
                </a:moveTo>
                <a:lnTo>
                  <a:pt x="3657600" y="0"/>
                </a:lnTo>
                <a:lnTo>
                  <a:pt x="3657600" y="1499616"/>
                </a:lnTo>
                <a:lnTo>
                  <a:pt x="0" y="149961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59" name="Freeform 3">
            <a:extLst>
              <a:ext uri="{FF2B5EF4-FFF2-40B4-BE49-F238E27FC236}">
                <a16:creationId xmlns:a16="http://schemas.microsoft.com/office/drawing/2014/main" id="{0817519D-B474-3706-986D-4AE4AA1367B6}"/>
              </a:ext>
            </a:extLst>
          </p:cNvPr>
          <p:cNvSpPr/>
          <p:nvPr/>
        </p:nvSpPr>
        <p:spPr>
          <a:xfrm>
            <a:off x="7571887" y="2131588"/>
            <a:ext cx="1176720" cy="1183129"/>
          </a:xfrm>
          <a:custGeom>
            <a:avLst/>
            <a:gdLst/>
            <a:ahLst/>
            <a:cxnLst/>
            <a:rect l="l" t="t" r="r" b="b"/>
            <a:pathLst>
              <a:path w="2221992" h="4114800">
                <a:moveTo>
                  <a:pt x="0" y="0"/>
                </a:moveTo>
                <a:lnTo>
                  <a:pt x="2221992" y="0"/>
                </a:lnTo>
                <a:lnTo>
                  <a:pt x="22219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60" name="Picture 2">
            <a:extLst>
              <a:ext uri="{FF2B5EF4-FFF2-40B4-BE49-F238E27FC236}">
                <a16:creationId xmlns:a16="http://schemas.microsoft.com/office/drawing/2014/main" id="{EBCF3025-9A55-BCC7-F508-60D6E9A1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96207" y="3704932"/>
            <a:ext cx="1213668" cy="121366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id="{0C806562-417D-36D6-A3AE-A6DE35B8177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691854" y="3376747"/>
            <a:ext cx="1914310" cy="1804572"/>
          </a:xfrm>
          <a:prstGeom prst="rect">
            <a:avLst/>
          </a:prstGeom>
        </p:spPr>
      </p:pic>
      <p:sp>
        <p:nvSpPr>
          <p:cNvPr id="1061" name="Freeform 2">
            <a:extLst>
              <a:ext uri="{FF2B5EF4-FFF2-40B4-BE49-F238E27FC236}">
                <a16:creationId xmlns:a16="http://schemas.microsoft.com/office/drawing/2014/main" id="{EB749D32-D741-03CA-19DE-1F012C427575}"/>
              </a:ext>
            </a:extLst>
          </p:cNvPr>
          <p:cNvSpPr/>
          <p:nvPr/>
        </p:nvSpPr>
        <p:spPr>
          <a:xfrm>
            <a:off x="1610783" y="2245634"/>
            <a:ext cx="1214280" cy="1243602"/>
          </a:xfrm>
          <a:custGeom>
            <a:avLst/>
            <a:gdLst/>
            <a:ahLst/>
            <a:cxnLst/>
            <a:rect l="l" t="t" r="r" b="b"/>
            <a:pathLst>
              <a:path w="3842740" h="2771576">
                <a:moveTo>
                  <a:pt x="0" y="0"/>
                </a:moveTo>
                <a:lnTo>
                  <a:pt x="3842739" y="0"/>
                </a:lnTo>
                <a:lnTo>
                  <a:pt x="3842739" y="2771576"/>
                </a:lnTo>
                <a:lnTo>
                  <a:pt x="0" y="277157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2" name="Freeform 14">
            <a:extLst>
              <a:ext uri="{FF2B5EF4-FFF2-40B4-BE49-F238E27FC236}">
                <a16:creationId xmlns:a16="http://schemas.microsoft.com/office/drawing/2014/main" id="{723FC17C-8AE6-AE35-8118-41A69CBB763A}"/>
              </a:ext>
            </a:extLst>
          </p:cNvPr>
          <p:cNvSpPr/>
          <p:nvPr/>
        </p:nvSpPr>
        <p:spPr>
          <a:xfrm>
            <a:off x="3223538" y="3868094"/>
            <a:ext cx="1102154" cy="904809"/>
          </a:xfrm>
          <a:custGeom>
            <a:avLst/>
            <a:gdLst/>
            <a:ahLst/>
            <a:cxnLst/>
            <a:rect l="l" t="t" r="r" b="b"/>
            <a:pathLst>
              <a:path w="3902061" h="1302313">
                <a:moveTo>
                  <a:pt x="0" y="0"/>
                </a:moveTo>
                <a:lnTo>
                  <a:pt x="3902061" y="0"/>
                </a:lnTo>
                <a:lnTo>
                  <a:pt x="3902061" y="1302313"/>
                </a:lnTo>
                <a:lnTo>
                  <a:pt x="0" y="1302313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63" name="Freeform 5">
            <a:extLst>
              <a:ext uri="{FF2B5EF4-FFF2-40B4-BE49-F238E27FC236}">
                <a16:creationId xmlns:a16="http://schemas.microsoft.com/office/drawing/2014/main" id="{482108C9-80E2-2606-F4B6-C4FE7F7DCF92}"/>
              </a:ext>
            </a:extLst>
          </p:cNvPr>
          <p:cNvSpPr/>
          <p:nvPr/>
        </p:nvSpPr>
        <p:spPr>
          <a:xfrm>
            <a:off x="6071666" y="3692134"/>
            <a:ext cx="1269891" cy="1154092"/>
          </a:xfrm>
          <a:custGeom>
            <a:avLst/>
            <a:gdLst/>
            <a:ahLst/>
            <a:cxnLst/>
            <a:rect l="l" t="t" r="r" b="b"/>
            <a:pathLst>
              <a:path w="2696294" h="2903143">
                <a:moveTo>
                  <a:pt x="0" y="0"/>
                </a:moveTo>
                <a:lnTo>
                  <a:pt x="2696294" y="0"/>
                </a:lnTo>
                <a:lnTo>
                  <a:pt x="2696294" y="2903144"/>
                </a:lnTo>
                <a:lnTo>
                  <a:pt x="0" y="2903144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>
                          <a14:foregroundMark x1="52148" y1="14648" x2="55176" y2="20508"/>
                          <a14:foregroundMark x1="62793" y1="17383" x2="65820" y2="22852"/>
                          <a14:foregroundMark x1="29883" y1="51270" x2="32617" y2="60840"/>
                          <a14:foregroundMark x1="71875" y1="33691" x2="68555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0288BEE-B25E-47BF-4322-57879B9548AF}"/>
              </a:ext>
            </a:extLst>
          </p:cNvPr>
          <p:cNvGrpSpPr/>
          <p:nvPr/>
        </p:nvGrpSpPr>
        <p:grpSpPr>
          <a:xfrm>
            <a:off x="524637" y="5386453"/>
            <a:ext cx="7347098" cy="1195234"/>
            <a:chOff x="529971" y="5386815"/>
            <a:chExt cx="7347098" cy="1195234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D00E69BF-A9B6-79F3-8FEF-7D612B79513B}"/>
                </a:ext>
              </a:extLst>
            </p:cNvPr>
            <p:cNvSpPr/>
            <p:nvPr/>
          </p:nvSpPr>
          <p:spPr>
            <a:xfrm>
              <a:off x="529971" y="5386815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E0E647-3999-0598-3BEA-BFBA288D3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4233335" y="5716799"/>
              <a:ext cx="1085629" cy="589315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8FFF4B1-D29C-62F5-5301-55B405E6D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3281522" y="5671210"/>
              <a:ext cx="1085629" cy="589315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C3936EB-A04E-12BB-B23A-FA8809817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2113464" y="5671211"/>
              <a:ext cx="1085629" cy="58931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DC69573-3900-7FA3-4F11-EA64B301B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5309846" y="5671210"/>
              <a:ext cx="1085629" cy="589315"/>
            </a:xfrm>
            <a:prstGeom prst="rect">
              <a:avLst/>
            </a:prstGeom>
          </p:spPr>
        </p:pic>
        <p:sp>
          <p:nvSpPr>
            <p:cNvPr id="18" name="Freeform 2">
              <a:extLst>
                <a:ext uri="{FF2B5EF4-FFF2-40B4-BE49-F238E27FC236}">
                  <a16:creationId xmlns:a16="http://schemas.microsoft.com/office/drawing/2014/main" id="{65892322-44DC-1F0D-C3BB-BD2BDCE66848}"/>
                </a:ext>
              </a:extLst>
            </p:cNvPr>
            <p:cNvSpPr/>
            <p:nvPr/>
          </p:nvSpPr>
          <p:spPr>
            <a:xfrm>
              <a:off x="628043" y="5395964"/>
              <a:ext cx="1192215" cy="1186085"/>
            </a:xfrm>
            <a:custGeom>
              <a:avLst/>
              <a:gdLst/>
              <a:ahLst/>
              <a:cxnLst/>
              <a:rect l="l" t="t" r="r" b="b"/>
              <a:pathLst>
                <a:path w="3842740" h="2771576">
                  <a:moveTo>
                    <a:pt x="0" y="0"/>
                  </a:moveTo>
                  <a:lnTo>
                    <a:pt x="3842739" y="0"/>
                  </a:lnTo>
                  <a:lnTo>
                    <a:pt x="3842739" y="2771576"/>
                  </a:lnTo>
                  <a:lnTo>
                    <a:pt x="0" y="2771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034" name="Picture 4" descr="Знак вопроса: 60 картинок">
            <a:extLst>
              <a:ext uri="{FF2B5EF4-FFF2-40B4-BE49-F238E27FC236}">
                <a16:creationId xmlns:a16="http://schemas.microsoft.com/office/drawing/2014/main" id="{97EC8ED8-F45C-9878-3257-C5710ECE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10" y="5381569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846DAB86-D52B-CB4F-0B89-0081B1C28658}"/>
              </a:ext>
            </a:extLst>
          </p:cNvPr>
          <p:cNvSpPr/>
          <p:nvPr/>
        </p:nvSpPr>
        <p:spPr>
          <a:xfrm>
            <a:off x="6518878" y="5359668"/>
            <a:ext cx="1053009" cy="1196092"/>
          </a:xfrm>
          <a:custGeom>
            <a:avLst/>
            <a:gdLst/>
            <a:ahLst/>
            <a:cxnLst/>
            <a:rect l="l" t="t" r="r" b="b"/>
            <a:pathLst>
              <a:path w="2696294" h="2903143">
                <a:moveTo>
                  <a:pt x="0" y="0"/>
                </a:moveTo>
                <a:lnTo>
                  <a:pt x="2696294" y="0"/>
                </a:lnTo>
                <a:lnTo>
                  <a:pt x="2696294" y="2903144"/>
                </a:lnTo>
                <a:lnTo>
                  <a:pt x="0" y="29031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A45B950-7AE3-9CE8-0B5B-3CDA5C4FE321}"/>
              </a:ext>
            </a:extLst>
          </p:cNvPr>
          <p:cNvGrpSpPr/>
          <p:nvPr/>
        </p:nvGrpSpPr>
        <p:grpSpPr>
          <a:xfrm>
            <a:off x="557898" y="5401999"/>
            <a:ext cx="7347098" cy="1276263"/>
            <a:chOff x="493098" y="7066535"/>
            <a:chExt cx="7347098" cy="127626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6B0ECFA-7929-D7A1-2C30-CC4258DBBF5D}"/>
                </a:ext>
              </a:extLst>
            </p:cNvPr>
            <p:cNvSpPr/>
            <p:nvPr/>
          </p:nvSpPr>
          <p:spPr>
            <a:xfrm>
              <a:off x="493098" y="7088848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18E8EE63-4481-E637-04D6-3C657A973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1928057" y="7425889"/>
              <a:ext cx="1085629" cy="589315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8E2DE740-561B-F702-0AF1-5BA1E6A624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200000">
              <a:off x="3032172" y="7389613"/>
              <a:ext cx="1085629" cy="589315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ECCE8B9-E0BB-031C-C664-4175CEFB1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4142312" y="7439573"/>
              <a:ext cx="1085629" cy="589315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EFBC2AD-5B92-4ACA-F23B-00D38E211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5408438" y="7505326"/>
              <a:ext cx="1085629" cy="589315"/>
            </a:xfrm>
            <a:prstGeom prst="rect">
              <a:avLst/>
            </a:prstGeom>
          </p:spPr>
        </p:pic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CEAC58C-97E6-4289-81F5-7B0962C209E1}"/>
                </a:ext>
              </a:extLst>
            </p:cNvPr>
            <p:cNvSpPr/>
            <p:nvPr/>
          </p:nvSpPr>
          <p:spPr>
            <a:xfrm>
              <a:off x="585998" y="7066535"/>
              <a:ext cx="1192216" cy="1220460"/>
            </a:xfrm>
            <a:custGeom>
              <a:avLst/>
              <a:gdLst/>
              <a:ahLst/>
              <a:cxnLst/>
              <a:rect l="l" t="t" r="r" b="b"/>
              <a:pathLst>
                <a:path w="3657600" h="1499616">
                  <a:moveTo>
                    <a:pt x="0" y="0"/>
                  </a:moveTo>
                  <a:lnTo>
                    <a:pt x="3657600" y="0"/>
                  </a:lnTo>
                  <a:lnTo>
                    <a:pt x="3657600" y="1499616"/>
                  </a:lnTo>
                  <a:lnTo>
                    <a:pt x="0" y="149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4" name="Picture 4" descr="Знак вопроса: 60 картинок">
            <a:extLst>
              <a:ext uri="{FF2B5EF4-FFF2-40B4-BE49-F238E27FC236}">
                <a16:creationId xmlns:a16="http://schemas.microsoft.com/office/drawing/2014/main" id="{A0B446B0-EEF8-8797-BADA-030F5ABC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5" y="5528215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 12">
            <a:extLst>
              <a:ext uri="{FF2B5EF4-FFF2-40B4-BE49-F238E27FC236}">
                <a16:creationId xmlns:a16="http://schemas.microsoft.com/office/drawing/2014/main" id="{5397E2C5-67AA-9474-5DD9-E563FEB0D19F}"/>
              </a:ext>
            </a:extLst>
          </p:cNvPr>
          <p:cNvSpPr/>
          <p:nvPr/>
        </p:nvSpPr>
        <p:spPr>
          <a:xfrm>
            <a:off x="6560316" y="5469581"/>
            <a:ext cx="1012249" cy="1152878"/>
          </a:xfrm>
          <a:custGeom>
            <a:avLst/>
            <a:gdLst/>
            <a:ahLst/>
            <a:cxnLst/>
            <a:rect l="l" t="t" r="r" b="b"/>
            <a:pathLst>
              <a:path w="2199916" h="3154002">
                <a:moveTo>
                  <a:pt x="0" y="0"/>
                </a:moveTo>
                <a:lnTo>
                  <a:pt x="2199916" y="0"/>
                </a:lnTo>
                <a:lnTo>
                  <a:pt x="2199916" y="3154001"/>
                </a:lnTo>
                <a:lnTo>
                  <a:pt x="0" y="315400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F55B878-48C1-B6FC-15F7-9A158CC55774}"/>
              </a:ext>
            </a:extLst>
          </p:cNvPr>
          <p:cNvGrpSpPr/>
          <p:nvPr/>
        </p:nvGrpSpPr>
        <p:grpSpPr>
          <a:xfrm>
            <a:off x="557898" y="5388153"/>
            <a:ext cx="7347098" cy="1233228"/>
            <a:chOff x="439438" y="7187717"/>
            <a:chExt cx="7347098" cy="1233228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3BBB3F5B-9772-12E2-1AF9-C641502CD222}"/>
                </a:ext>
              </a:extLst>
            </p:cNvPr>
            <p:cNvSpPr/>
            <p:nvPr/>
          </p:nvSpPr>
          <p:spPr>
            <a:xfrm>
              <a:off x="439438" y="7187717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031" name="Рисунок 1030">
              <a:extLst>
                <a:ext uri="{FF2B5EF4-FFF2-40B4-BE49-F238E27FC236}">
                  <a16:creationId xmlns:a16="http://schemas.microsoft.com/office/drawing/2014/main" id="{19CB45E3-0EC6-9172-664E-09A97473C6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1859839" y="7491426"/>
              <a:ext cx="1085629" cy="589315"/>
            </a:xfrm>
            <a:prstGeom prst="rect">
              <a:avLst/>
            </a:prstGeom>
          </p:spPr>
        </p:pic>
        <p:pic>
          <p:nvPicPr>
            <p:cNvPr id="1032" name="Рисунок 1031">
              <a:extLst>
                <a:ext uri="{FF2B5EF4-FFF2-40B4-BE49-F238E27FC236}">
                  <a16:creationId xmlns:a16="http://schemas.microsoft.com/office/drawing/2014/main" id="{7C6E2888-B323-B490-4BB1-BDEA038BD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2952198" y="7541092"/>
              <a:ext cx="1085629" cy="589315"/>
            </a:xfrm>
            <a:prstGeom prst="rect">
              <a:avLst/>
            </a:prstGeom>
          </p:spPr>
        </p:pic>
        <p:pic>
          <p:nvPicPr>
            <p:cNvPr id="1033" name="Рисунок 1032">
              <a:extLst>
                <a:ext uri="{FF2B5EF4-FFF2-40B4-BE49-F238E27FC236}">
                  <a16:creationId xmlns:a16="http://schemas.microsoft.com/office/drawing/2014/main" id="{B40D2DA6-C718-5741-7A24-FA10DB887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4089811" y="7509285"/>
              <a:ext cx="1085629" cy="589315"/>
            </a:xfrm>
            <a:prstGeom prst="rect">
              <a:avLst/>
            </a:prstGeom>
          </p:spPr>
        </p:pic>
        <p:pic>
          <p:nvPicPr>
            <p:cNvPr id="1041" name="Рисунок 1040">
              <a:extLst>
                <a:ext uri="{FF2B5EF4-FFF2-40B4-BE49-F238E27FC236}">
                  <a16:creationId xmlns:a16="http://schemas.microsoft.com/office/drawing/2014/main" id="{783A3C4A-C926-1DB4-2672-4187D1528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5328712" y="7466763"/>
              <a:ext cx="1085629" cy="589315"/>
            </a:xfrm>
            <a:prstGeom prst="rect">
              <a:avLst/>
            </a:prstGeom>
          </p:spPr>
        </p:pic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BD5F738D-B894-D240-A9E8-400205240F6B}"/>
                </a:ext>
              </a:extLst>
            </p:cNvPr>
            <p:cNvSpPr/>
            <p:nvPr/>
          </p:nvSpPr>
          <p:spPr>
            <a:xfrm>
              <a:off x="592479" y="7310448"/>
              <a:ext cx="1050107" cy="1110497"/>
            </a:xfrm>
            <a:custGeom>
              <a:avLst/>
              <a:gdLst/>
              <a:ahLst/>
              <a:cxnLst/>
              <a:rect l="l" t="t" r="r" b="b"/>
              <a:pathLst>
                <a:path w="2870901" h="1988099">
                  <a:moveTo>
                    <a:pt x="0" y="0"/>
                  </a:moveTo>
                  <a:lnTo>
                    <a:pt x="2870901" y="0"/>
                  </a:lnTo>
                  <a:lnTo>
                    <a:pt x="2870901" y="1988099"/>
                  </a:lnTo>
                  <a:lnTo>
                    <a:pt x="0" y="19880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9" name="Picture 4" descr="Знак вопроса: 60 картинок">
            <a:extLst>
              <a:ext uri="{FF2B5EF4-FFF2-40B4-BE49-F238E27FC236}">
                <a16:creationId xmlns:a16="http://schemas.microsoft.com/office/drawing/2014/main" id="{05119453-5FEA-ECA9-2C20-C5591A26A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46" y="5479055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11">
            <a:extLst>
              <a:ext uri="{FF2B5EF4-FFF2-40B4-BE49-F238E27FC236}">
                <a16:creationId xmlns:a16="http://schemas.microsoft.com/office/drawing/2014/main" id="{55D8D928-CC79-B10D-D7B8-286E50389711}"/>
              </a:ext>
            </a:extLst>
          </p:cNvPr>
          <p:cNvSpPr/>
          <p:nvPr/>
        </p:nvSpPr>
        <p:spPr>
          <a:xfrm>
            <a:off x="6560316" y="5500673"/>
            <a:ext cx="1229758" cy="1113721"/>
          </a:xfrm>
          <a:custGeom>
            <a:avLst/>
            <a:gdLst/>
            <a:ahLst/>
            <a:cxnLst/>
            <a:rect l="l" t="t" r="r" b="b"/>
            <a:pathLst>
              <a:path w="6366132" h="2848844">
                <a:moveTo>
                  <a:pt x="0" y="0"/>
                </a:moveTo>
                <a:lnTo>
                  <a:pt x="6366132" y="0"/>
                </a:lnTo>
                <a:lnTo>
                  <a:pt x="6366132" y="2848844"/>
                </a:lnTo>
                <a:lnTo>
                  <a:pt x="0" y="284884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41CB198-CAAC-50B0-32D6-9DFF9614C324}"/>
              </a:ext>
            </a:extLst>
          </p:cNvPr>
          <p:cNvGrpSpPr/>
          <p:nvPr/>
        </p:nvGrpSpPr>
        <p:grpSpPr>
          <a:xfrm>
            <a:off x="557898" y="5396005"/>
            <a:ext cx="7347098" cy="1190847"/>
            <a:chOff x="690733" y="7277037"/>
            <a:chExt cx="7347098" cy="1190847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9658C0F5-9720-072C-4890-05431D6B5B28}"/>
                </a:ext>
              </a:extLst>
            </p:cNvPr>
            <p:cNvSpPr/>
            <p:nvPr/>
          </p:nvSpPr>
          <p:spPr>
            <a:xfrm>
              <a:off x="690733" y="7277037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5E6484D6-C4D7-FCEF-5A88-E815C1481D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2118113" y="7663737"/>
              <a:ext cx="1085629" cy="589315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B39A7882-93A7-4A60-C1ED-F3E673B803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5988969">
              <a:off x="4424385" y="7595307"/>
              <a:ext cx="1085629" cy="589315"/>
            </a:xfrm>
            <a:prstGeom prst="rect">
              <a:avLst/>
            </a:prstGeom>
          </p:spPr>
        </p:pic>
        <p:pic>
          <p:nvPicPr>
            <p:cNvPr id="1025" name="Рисунок 1024">
              <a:extLst>
                <a:ext uri="{FF2B5EF4-FFF2-40B4-BE49-F238E27FC236}">
                  <a16:creationId xmlns:a16="http://schemas.microsoft.com/office/drawing/2014/main" id="{3E805BCA-AA88-21BA-BD1F-857225915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043440">
              <a:off x="5487796" y="7604901"/>
              <a:ext cx="1085629" cy="589315"/>
            </a:xfrm>
            <a:prstGeom prst="rect">
              <a:avLst/>
            </a:prstGeom>
          </p:spPr>
        </p:pic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77772364-4D7C-BC69-5682-B0A849572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>
              <a:off x="3446011" y="7663737"/>
              <a:ext cx="1085629" cy="589315"/>
            </a:xfrm>
            <a:prstGeom prst="rect">
              <a:avLst/>
            </a:prstGeom>
          </p:spPr>
        </p:pic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1F68F17-3CE8-A75F-E306-AC327B972D61}"/>
                </a:ext>
              </a:extLst>
            </p:cNvPr>
            <p:cNvSpPr/>
            <p:nvPr/>
          </p:nvSpPr>
          <p:spPr>
            <a:xfrm>
              <a:off x="710438" y="7330095"/>
              <a:ext cx="1178958" cy="1131641"/>
            </a:xfrm>
            <a:custGeom>
              <a:avLst/>
              <a:gdLst/>
              <a:ahLst/>
              <a:cxnLst/>
              <a:rect l="l" t="t" r="r" b="b"/>
              <a:pathLst>
                <a:path w="2402140" h="2650637">
                  <a:moveTo>
                    <a:pt x="0" y="0"/>
                  </a:moveTo>
                  <a:lnTo>
                    <a:pt x="2402140" y="0"/>
                  </a:lnTo>
                  <a:lnTo>
                    <a:pt x="2402140" y="2650637"/>
                  </a:lnTo>
                  <a:lnTo>
                    <a:pt x="0" y="2650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048" name="Picture 4" descr="Знак вопроса: 60 картинок">
            <a:extLst>
              <a:ext uri="{FF2B5EF4-FFF2-40B4-BE49-F238E27FC236}">
                <a16:creationId xmlns:a16="http://schemas.microsoft.com/office/drawing/2014/main" id="{87DE1FD1-C450-8526-5E4D-6A4A8B7F0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29" y="5516396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Freeform 14">
            <a:extLst>
              <a:ext uri="{FF2B5EF4-FFF2-40B4-BE49-F238E27FC236}">
                <a16:creationId xmlns:a16="http://schemas.microsoft.com/office/drawing/2014/main" id="{4D3D4F4B-AC4B-1EA7-F138-9CA8BA70BC31}"/>
              </a:ext>
            </a:extLst>
          </p:cNvPr>
          <p:cNvSpPr/>
          <p:nvPr/>
        </p:nvSpPr>
        <p:spPr>
          <a:xfrm>
            <a:off x="6605515" y="5507318"/>
            <a:ext cx="1171005" cy="1105186"/>
          </a:xfrm>
          <a:custGeom>
            <a:avLst/>
            <a:gdLst/>
            <a:ahLst/>
            <a:cxnLst/>
            <a:rect l="l" t="t" r="r" b="b"/>
            <a:pathLst>
              <a:path w="3902061" h="1302313">
                <a:moveTo>
                  <a:pt x="0" y="0"/>
                </a:moveTo>
                <a:lnTo>
                  <a:pt x="3902061" y="0"/>
                </a:lnTo>
                <a:lnTo>
                  <a:pt x="3902061" y="1302313"/>
                </a:lnTo>
                <a:lnTo>
                  <a:pt x="0" y="130231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052" name="Группа 2051">
            <a:extLst>
              <a:ext uri="{FF2B5EF4-FFF2-40B4-BE49-F238E27FC236}">
                <a16:creationId xmlns:a16="http://schemas.microsoft.com/office/drawing/2014/main" id="{34B9BD43-918A-41AC-BA88-5771DA96BF6E}"/>
              </a:ext>
            </a:extLst>
          </p:cNvPr>
          <p:cNvGrpSpPr/>
          <p:nvPr/>
        </p:nvGrpSpPr>
        <p:grpSpPr>
          <a:xfrm>
            <a:off x="525223" y="5385810"/>
            <a:ext cx="7347098" cy="1190847"/>
            <a:chOff x="555548" y="7028563"/>
            <a:chExt cx="7347098" cy="1190847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4E6941E7-6AC4-6A7E-C68F-354324C7C194}"/>
                </a:ext>
              </a:extLst>
            </p:cNvPr>
            <p:cNvSpPr/>
            <p:nvPr/>
          </p:nvSpPr>
          <p:spPr>
            <a:xfrm>
              <a:off x="555548" y="7028563"/>
              <a:ext cx="7347098" cy="1190847"/>
            </a:xfrm>
            <a:prstGeom prst="round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4F95CD52-57CF-A51E-0BD9-8F4625B29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5400000">
              <a:off x="1955875" y="7372009"/>
              <a:ext cx="1085629" cy="589315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A9B9E1E-01BE-9CAB-9D25-2CE2A4258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6200000">
              <a:off x="4464024" y="7320748"/>
              <a:ext cx="1085629" cy="589315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03089CD-8FD2-781F-8548-14C596D10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3229087" y="7440134"/>
              <a:ext cx="1085629" cy="589315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363E053-B720-7476-6F2D-BE4B4E31E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11850" b="23650" l="8400" r="32150">
                          <a14:foregroundMark x1="8400" y1="16300" x2="8400" y2="16300"/>
                          <a14:foregroundMark x1="15200" y1="16750" x2="15200" y2="16750"/>
                          <a14:foregroundMark x1="32100" y1="18000" x2="32100" y2="18000"/>
                        </a14:backgroundRemoval>
                      </a14:imgEffect>
                    </a14:imgLayer>
                  </a14:imgProps>
                </a:ext>
              </a:extLst>
            </a:blip>
            <a:srcRect l="7710" t="10378" r="65096" b="74860"/>
            <a:stretch/>
          </p:blipFill>
          <p:spPr>
            <a:xfrm rot="10800000">
              <a:off x="5492317" y="7385506"/>
              <a:ext cx="1085629" cy="589315"/>
            </a:xfrm>
            <a:prstGeom prst="rect">
              <a:avLst/>
            </a:prstGeom>
          </p:spPr>
        </p:pic>
        <p:sp>
          <p:nvSpPr>
            <p:cNvPr id="2051" name="Freeform 3">
              <a:extLst>
                <a:ext uri="{FF2B5EF4-FFF2-40B4-BE49-F238E27FC236}">
                  <a16:creationId xmlns:a16="http://schemas.microsoft.com/office/drawing/2014/main" id="{A3297929-6678-F095-EEA2-1A8D8CEBDBA8}"/>
                </a:ext>
              </a:extLst>
            </p:cNvPr>
            <p:cNvSpPr/>
            <p:nvPr/>
          </p:nvSpPr>
          <p:spPr>
            <a:xfrm>
              <a:off x="671747" y="7170142"/>
              <a:ext cx="1012249" cy="1027202"/>
            </a:xfrm>
            <a:custGeom>
              <a:avLst/>
              <a:gdLst/>
              <a:ahLst/>
              <a:cxnLst/>
              <a:rect l="l" t="t" r="r" b="b"/>
              <a:pathLst>
                <a:path w="2221992" h="4114800">
                  <a:moveTo>
                    <a:pt x="0" y="0"/>
                  </a:moveTo>
                  <a:lnTo>
                    <a:pt x="2221992" y="0"/>
                  </a:lnTo>
                  <a:lnTo>
                    <a:pt x="222199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0" name="Picture 4" descr="Знак вопроса: 60 картинок">
            <a:extLst>
              <a:ext uri="{FF2B5EF4-FFF2-40B4-BE49-F238E27FC236}">
                <a16:creationId xmlns:a16="http://schemas.microsoft.com/office/drawing/2014/main" id="{D97B771C-1247-9E93-30D6-7D330EDE1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03" y="5493240"/>
            <a:ext cx="1012249" cy="11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Freeform 2">
            <a:extLst>
              <a:ext uri="{FF2B5EF4-FFF2-40B4-BE49-F238E27FC236}">
                <a16:creationId xmlns:a16="http://schemas.microsoft.com/office/drawing/2014/main" id="{54D6C798-73B6-AF88-54A6-0F2328C76758}"/>
              </a:ext>
            </a:extLst>
          </p:cNvPr>
          <p:cNvSpPr/>
          <p:nvPr/>
        </p:nvSpPr>
        <p:spPr>
          <a:xfrm>
            <a:off x="6640173" y="5394323"/>
            <a:ext cx="1171005" cy="1187371"/>
          </a:xfrm>
          <a:custGeom>
            <a:avLst/>
            <a:gdLst/>
            <a:ahLst/>
            <a:cxnLst/>
            <a:rect l="l" t="t" r="r" b="b"/>
            <a:pathLst>
              <a:path w="2857365" h="1283217">
                <a:moveTo>
                  <a:pt x="0" y="0"/>
                </a:moveTo>
                <a:lnTo>
                  <a:pt x="2857366" y="0"/>
                </a:lnTo>
                <a:lnTo>
                  <a:pt x="2857366" y="1283217"/>
                </a:lnTo>
                <a:lnTo>
                  <a:pt x="0" y="12832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058" name="Picture 46">
            <a:extLst>
              <a:ext uri="{FF2B5EF4-FFF2-40B4-BE49-F238E27FC236}">
                <a16:creationId xmlns:a16="http://schemas.microsoft.com/office/drawing/2014/main" id="{B3DF6583-5F84-30BF-2BA3-F6BB910F8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47305" y="3467074"/>
            <a:ext cx="3296885" cy="329688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72E8DBE-055C-65E8-9D05-5F7E68D6B4FF}"/>
              </a:ext>
            </a:extLst>
          </p:cNvPr>
          <p:cNvGrpSpPr/>
          <p:nvPr/>
        </p:nvGrpSpPr>
        <p:grpSpPr>
          <a:xfrm>
            <a:off x="555240" y="5305535"/>
            <a:ext cx="7352413" cy="1348955"/>
            <a:chOff x="-8438278" y="1773453"/>
            <a:chExt cx="7352413" cy="1348955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BA80C171-877C-1006-CEEC-3391CF87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-8438278" y="1901632"/>
              <a:ext cx="7352413" cy="119492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E7F6D8F-56C6-5547-79D1-7727D086E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 rot="16200000">
              <a:off x="-6855484" y="2007227"/>
              <a:ext cx="585267" cy="108518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1D7CD30-E0D4-0488-D2D4-7DDDECCF5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429600" y="1773453"/>
              <a:ext cx="1286367" cy="1286367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4E3D24-6904-B65F-CE01-E94B5979F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16200000">
              <a:off x="-3392253" y="2272244"/>
              <a:ext cx="1085182" cy="5852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8B4CF5C-4CF8-2BDC-F94B-CE4B374D7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16200000">
              <a:off x="-4511972" y="2287183"/>
              <a:ext cx="1085182" cy="58526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B379C34-71F7-6F47-AB47-240328689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-5871720" y="2256600"/>
              <a:ext cx="1085182" cy="585267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2009AC-4353-8482-8688-9DA2FD557270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770046" y="5464020"/>
            <a:ext cx="1012024" cy="11949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FB3415-C812-FBD7-2418-E6FBEFB8F9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27707">
            <a:off x="6698468" y="5408509"/>
            <a:ext cx="1229759" cy="1229759"/>
          </a:xfrm>
          <a:prstGeom prst="rect">
            <a:avLst/>
          </a:prstGeom>
        </p:spPr>
      </p:pic>
      <p:grpSp>
        <p:nvGrpSpPr>
          <p:cNvPr id="2073" name="Группа 2072">
            <a:extLst>
              <a:ext uri="{FF2B5EF4-FFF2-40B4-BE49-F238E27FC236}">
                <a16:creationId xmlns:a16="http://schemas.microsoft.com/office/drawing/2014/main" id="{8951FD8D-CD9C-C0F8-8DCB-EBE88EF62883}"/>
              </a:ext>
            </a:extLst>
          </p:cNvPr>
          <p:cNvGrpSpPr/>
          <p:nvPr/>
        </p:nvGrpSpPr>
        <p:grpSpPr>
          <a:xfrm>
            <a:off x="555240" y="5381283"/>
            <a:ext cx="7352413" cy="1225402"/>
            <a:chOff x="-4291250" y="-2097192"/>
            <a:chExt cx="7352413" cy="122540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3DE7265-A019-0B4C-C89D-B19BF8AC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-4291250" y="-2081950"/>
              <a:ext cx="7352413" cy="119492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6C903949-F617-DAFB-D038-AA64F6035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845734">
              <a:off x="-4270389" y="-2097192"/>
              <a:ext cx="1225402" cy="1225402"/>
            </a:xfrm>
            <a:prstGeom prst="rect">
              <a:avLst/>
            </a:prstGeom>
          </p:spPr>
        </p:pic>
        <p:pic>
          <p:nvPicPr>
            <p:cNvPr id="2054" name="Рисунок 2053">
              <a:extLst>
                <a:ext uri="{FF2B5EF4-FFF2-40B4-BE49-F238E27FC236}">
                  <a16:creationId xmlns:a16="http://schemas.microsoft.com/office/drawing/2014/main" id="{EE4A6F88-9FDC-2FBB-5668-5F853905C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2587788" y="-2005743"/>
              <a:ext cx="585267" cy="1085182"/>
            </a:xfrm>
            <a:prstGeom prst="rect">
              <a:avLst/>
            </a:prstGeom>
          </p:spPr>
        </p:pic>
        <p:pic>
          <p:nvPicPr>
            <p:cNvPr id="2055" name="Рисунок 2054">
              <a:extLst>
                <a:ext uri="{FF2B5EF4-FFF2-40B4-BE49-F238E27FC236}">
                  <a16:creationId xmlns:a16="http://schemas.microsoft.com/office/drawing/2014/main" id="{FC36D8DD-64A6-B288-E047-4D3AD483A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796611" y="-2032422"/>
              <a:ext cx="585267" cy="1085182"/>
            </a:xfrm>
            <a:prstGeom prst="rect">
              <a:avLst/>
            </a:prstGeom>
          </p:spPr>
        </p:pic>
        <p:pic>
          <p:nvPicPr>
            <p:cNvPr id="2056" name="Рисунок 2055">
              <a:extLst>
                <a:ext uri="{FF2B5EF4-FFF2-40B4-BE49-F238E27FC236}">
                  <a16:creationId xmlns:a16="http://schemas.microsoft.com/office/drawing/2014/main" id="{7BFFF7FC-49DF-3609-806C-B98C8B63F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284546" y="-1999982"/>
              <a:ext cx="585267" cy="1085182"/>
            </a:xfrm>
            <a:prstGeom prst="rect">
              <a:avLst/>
            </a:prstGeom>
          </p:spPr>
        </p:pic>
        <p:pic>
          <p:nvPicPr>
            <p:cNvPr id="2057" name="Рисунок 2056">
              <a:extLst>
                <a:ext uri="{FF2B5EF4-FFF2-40B4-BE49-F238E27FC236}">
                  <a16:creationId xmlns:a16="http://schemas.microsoft.com/office/drawing/2014/main" id="{D4CEB055-CEA6-B680-2B92-488486043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6200000">
              <a:off x="-1473349" y="-2005744"/>
              <a:ext cx="585267" cy="1085182"/>
            </a:xfrm>
            <a:prstGeom prst="rect">
              <a:avLst/>
            </a:prstGeom>
          </p:spPr>
        </p:pic>
      </p:grpSp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id="{79AA5795-65DC-5FF4-E472-D7C20C2BAA7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796296" y="5506545"/>
            <a:ext cx="1012024" cy="1194920"/>
          </a:xfrm>
          <a:prstGeom prst="rect">
            <a:avLst/>
          </a:prstGeom>
        </p:spPr>
      </p:pic>
      <p:pic>
        <p:nvPicPr>
          <p:cNvPr id="2072" name="Рисунок 2071">
            <a:extLst>
              <a:ext uri="{FF2B5EF4-FFF2-40B4-BE49-F238E27FC236}">
                <a16:creationId xmlns:a16="http://schemas.microsoft.com/office/drawing/2014/main" id="{D71575CF-99AA-50C8-2929-CE0A47530B2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5076" y="5384687"/>
            <a:ext cx="1322947" cy="1322947"/>
          </a:xfrm>
          <a:prstGeom prst="rect">
            <a:avLst/>
          </a:prstGeom>
        </p:spPr>
      </p:pic>
      <p:pic>
        <p:nvPicPr>
          <p:cNvPr id="2075" name="Рисунок 2074">
            <a:extLst>
              <a:ext uri="{FF2B5EF4-FFF2-40B4-BE49-F238E27FC236}">
                <a16:creationId xmlns:a16="http://schemas.microsoft.com/office/drawing/2014/main" id="{563A6846-1DA0-6DB9-B0CB-0B9BC1E376F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" y="0"/>
            <a:ext cx="1192215" cy="1097491"/>
          </a:xfrm>
          <a:prstGeom prst="rect">
            <a:avLst/>
          </a:prstGeom>
        </p:spPr>
      </p:pic>
      <p:pic>
        <p:nvPicPr>
          <p:cNvPr id="2077" name="Рисунок 2076">
            <a:extLst>
              <a:ext uri="{FF2B5EF4-FFF2-40B4-BE49-F238E27FC236}">
                <a16:creationId xmlns:a16="http://schemas.microsoft.com/office/drawing/2014/main" id="{7A8792C5-BDBC-1710-9871-46FF1452563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77" y="1136645"/>
            <a:ext cx="2940196" cy="30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0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900" decel="100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900" decel="100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2049" grpId="0" animBg="1"/>
      <p:bldP spid="2049" grpId="1" animBg="1"/>
      <p:bldP spid="2053" grpId="0" animBg="1"/>
      <p:bldP spid="20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D34EB27-6820-4037-8095-69DDE406B687}"/>
</file>

<file path=customXml/itemProps2.xml><?xml version="1.0" encoding="utf-8"?>
<ds:datastoreItem xmlns:ds="http://schemas.openxmlformats.org/officeDocument/2006/customXml" ds:itemID="{850E32F9-E4C4-44D9-89CE-613333C2F19C}"/>
</file>

<file path=customXml/itemProps3.xml><?xml version="1.0" encoding="utf-8"?>
<ds:datastoreItem xmlns:ds="http://schemas.openxmlformats.org/officeDocument/2006/customXml" ds:itemID="{91BAD583-AA2D-4A22-95D7-C74CF85DFB6A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2026-02-12T18:13:39Z</dcterms:created>
  <dcterms:modified xsi:type="dcterms:W3CDTF">2026-02-12T20:20:44Z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