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F1285-EED2-B095-BC6A-B4D68D906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9E8382-EFE6-2DF6-E939-C939761A2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C59156-FA5B-E576-9B48-B6EC03E92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41AAD6-78D6-A3F1-9CDA-59DD83B1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DDE441-2004-0B47-D170-27C3A69A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87118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43895-0B47-CBC3-E412-D096445BF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650D18-0624-F88C-3983-43B0D4F53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6F9CD9-A1E9-BF3A-2472-CCCC9D8DE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1A0FD7-E535-D40A-F0BD-455C14795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EC3049-F697-B840-5D0A-80E021824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1622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0B8859-B52D-3326-F8EA-D59C9CC96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67F976-ED75-9D3E-AF81-37184C5B8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0DF3C-BB05-1CDD-9C9D-22BC3F675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2632FE-4012-5DED-4009-7BF3F965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70ED8A-AA5C-C4A5-3E8F-861D4C654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7042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9C381-D536-683B-5422-2AC52C4F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6954FD-DE72-4176-5536-02C93A8FC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714B36-1B52-F6A4-844B-4754346D6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089C2E-6BD4-033A-DBB7-0766FC289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28A60D-9EE7-9885-E7E5-9539E7A9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980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B39C5-4B88-25E2-001A-B42A571D0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3A8A9-C889-F3E3-C3A5-C83035142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B12734-A471-2BB3-0BEA-E462456F1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F57AE9-4141-B6C3-3981-882BDC136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F8648A-6633-C014-413B-261513E7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4720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ECF91-E8BF-FFC0-A536-EC5E2F1E9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1B9BE9-156B-DCAC-092F-05BA6FD3E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D510A6-43C9-E74E-F6E3-ED7C5CD1E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AC3904-B60D-4943-FF68-020EBC7E5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FAD158-CE78-AE14-8999-E913FC91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6845A7-CD28-8E12-5DA9-0034D83A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0343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72C03-5F3E-47AA-2763-33DE6AB0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4E5C5C-592A-95C9-AE36-8F577331D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756FCC-7FD9-71A7-8DA9-F34BF6011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EAF93A-EA00-E145-F39C-BE7986EFF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BE6DDD-226C-C58E-8FE4-712260563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1A352EA-466B-F1F2-750C-9964C9281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6241F0-D40A-BB50-8A39-6355B0DA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5ED9D8-4780-EFBF-3D8F-CFDF9460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3712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72AED-6624-43C5-7D63-06963E6BD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18D376-2BE9-D4B0-EA94-17926B72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B5CB7E-34DA-15A9-628A-A34BEECFC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31BA1B-51D6-3541-A712-054C3D29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8162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4DADF0-7A60-33E2-74B1-B6F63F854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17E9C5-A473-CEB2-3FB6-BF53E092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A2C62B-E36F-46A5-25A1-BE2EF367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60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7A8494-5995-6DE8-28BC-1629C356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4FED67-8508-03E1-44FF-1266F39E2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FAE61E-7ADD-518D-23EF-1EB804B58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5CFA5F-60B5-F02C-DE3F-0EFA3F68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0D87FD-B5AC-4362-FE60-1BD67A76B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C67FBE-4BC0-F209-1B9E-1940CB3A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6744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85CFCC-B0A5-0FB8-49E9-27E08BBE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9E9AB72-77C5-773F-6A70-0EB0A10C8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C2414D-BF0E-BAF0-23E5-613DBEB14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3C890A-C985-221A-41F1-77A948B5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541D6F-0A06-F00B-6052-3EABD2D1E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C5B87F-53C8-83F8-F16B-4B8957B5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0737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0890B-B608-AD68-34DD-BD27746FB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FDB457-D1C5-51ED-D092-6F2F0469E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667EBC-678F-66EB-23B7-DDE00B5A23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DE91B7-E0E9-0A59-0F8F-FEA616536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C91EFF-AE73-F66A-35E6-50BEFE06B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6986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34" Type="http://schemas.microsoft.com/office/2007/relationships/hdphoto" Target="../media/hdphoto3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1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1AC9B9-A6A9-F449-E1D3-D3CE18873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"/>
            <a:ext cx="12192000" cy="684544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18B0C3B-D46F-8633-F82F-24EDD4AB775A}"/>
              </a:ext>
            </a:extLst>
          </p:cNvPr>
          <p:cNvSpPr/>
          <p:nvPr/>
        </p:nvSpPr>
        <p:spPr>
          <a:xfrm>
            <a:off x="191354" y="700977"/>
            <a:ext cx="9301968" cy="3321336"/>
          </a:xfrm>
          <a:prstGeom prst="roundRect">
            <a:avLst/>
          </a:prstGeom>
          <a:solidFill>
            <a:schemeClr val="accent1">
              <a:lumMod val="75000"/>
              <a:alpha val="39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1BC0568-959D-4794-A70D-86EB516DFDD6}"/>
              </a:ext>
            </a:extLst>
          </p:cNvPr>
          <p:cNvGrpSpPr/>
          <p:nvPr/>
        </p:nvGrpSpPr>
        <p:grpSpPr>
          <a:xfrm>
            <a:off x="485737" y="933903"/>
            <a:ext cx="1286746" cy="1286747"/>
            <a:chOff x="2922706" y="4354746"/>
            <a:chExt cx="1726357" cy="1843096"/>
          </a:xfrm>
          <a:effectLst>
            <a:glow rad="101600">
              <a:schemeClr val="bg1"/>
            </a:glow>
          </a:effectLst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8ED77F1-8EA9-4A29-A784-71166A84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5" t="7910" r="6535" b="9330"/>
            <a:stretch/>
          </p:blipFill>
          <p:spPr>
            <a:xfrm>
              <a:off x="2922706" y="4354746"/>
              <a:ext cx="1726357" cy="175469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C01290D-5A3E-4ED6-BA91-A0CE498A6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2706" y="4354747"/>
              <a:ext cx="1726357" cy="1843095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</a:effec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5AA12A6-73F0-444A-B9BF-99D8460E7D65}"/>
              </a:ext>
            </a:extLst>
          </p:cNvPr>
          <p:cNvGrpSpPr/>
          <p:nvPr/>
        </p:nvGrpSpPr>
        <p:grpSpPr>
          <a:xfrm>
            <a:off x="363123" y="2474526"/>
            <a:ext cx="1493369" cy="1471453"/>
            <a:chOff x="2981649" y="1982550"/>
            <a:chExt cx="2121592" cy="2105690"/>
          </a:xfrm>
          <a:effectLst>
            <a:glow rad="101600">
              <a:schemeClr val="bg1"/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16080D4-B3FB-4F98-B027-F7F669B54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1649" y="1982550"/>
              <a:ext cx="2121592" cy="210569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EC3AD96-0FC1-4F45-87E0-F549C13D5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6688" y="2563653"/>
              <a:ext cx="1548020" cy="915082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1ED342F-A90F-4E29-88EF-12F2626F0EB8}"/>
              </a:ext>
            </a:extLst>
          </p:cNvPr>
          <p:cNvGrpSpPr/>
          <p:nvPr/>
        </p:nvGrpSpPr>
        <p:grpSpPr>
          <a:xfrm>
            <a:off x="2336491" y="2585668"/>
            <a:ext cx="1285979" cy="1249984"/>
            <a:chOff x="9373542" y="361703"/>
            <a:chExt cx="1725327" cy="1792780"/>
          </a:xfrm>
          <a:effectLst>
            <a:glow rad="101600">
              <a:schemeClr val="bg1"/>
            </a:glow>
          </a:effectLst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DFC41D1-3BDA-4BB0-A0C8-A2572524D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7" t="8003" r="5153" b="7442"/>
            <a:stretch/>
          </p:blipFill>
          <p:spPr>
            <a:xfrm>
              <a:off x="9373542" y="361703"/>
              <a:ext cx="1725327" cy="179278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775134D4-3D1E-43E1-AA9C-51D4234D8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00403" y="553255"/>
              <a:ext cx="1492167" cy="1595153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C85E116-F871-4CBE-B403-A817FE9426AA}"/>
              </a:ext>
            </a:extLst>
          </p:cNvPr>
          <p:cNvGrpSpPr/>
          <p:nvPr/>
        </p:nvGrpSpPr>
        <p:grpSpPr>
          <a:xfrm>
            <a:off x="2194434" y="813754"/>
            <a:ext cx="1380973" cy="1389569"/>
            <a:chOff x="5066004" y="4251321"/>
            <a:chExt cx="1983362" cy="2120247"/>
          </a:xfrm>
          <a:effectLst>
            <a:glow rad="101600">
              <a:schemeClr val="bg1"/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9312110-6868-4434-AFD6-94BF68729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6004" y="4251321"/>
              <a:ext cx="1983362" cy="2120247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CE66F7EC-E114-4E93-9EC2-7982F15CE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0132" y="4523515"/>
              <a:ext cx="1491733" cy="1584822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FF6725A-8C41-447C-BC76-267E87225D5E}"/>
              </a:ext>
            </a:extLst>
          </p:cNvPr>
          <p:cNvGrpSpPr/>
          <p:nvPr/>
        </p:nvGrpSpPr>
        <p:grpSpPr>
          <a:xfrm>
            <a:off x="4148667" y="933902"/>
            <a:ext cx="1251952" cy="1269421"/>
            <a:chOff x="8276390" y="4086669"/>
            <a:chExt cx="1679676" cy="1820657"/>
          </a:xfrm>
          <a:effectLst>
            <a:glow rad="101600">
              <a:schemeClr val="bg1"/>
            </a:glow>
          </a:effectLst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92FAE043-6899-42AA-84C1-6B73853A3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5" t="8767" r="8762" b="5362"/>
            <a:stretch/>
          </p:blipFill>
          <p:spPr>
            <a:xfrm>
              <a:off x="8276390" y="4086669"/>
              <a:ext cx="1649244" cy="1820657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23DC160-F98D-4291-81DE-194A9DF1E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78911" y="4163915"/>
              <a:ext cx="1577155" cy="1686006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BA77F56-6956-4CEF-84F9-48BF28186693}"/>
              </a:ext>
            </a:extLst>
          </p:cNvPr>
          <p:cNvGrpSpPr/>
          <p:nvPr/>
        </p:nvGrpSpPr>
        <p:grpSpPr>
          <a:xfrm>
            <a:off x="5810708" y="820452"/>
            <a:ext cx="1486728" cy="1464911"/>
            <a:chOff x="7248358" y="1964601"/>
            <a:chExt cx="2070618" cy="2173395"/>
          </a:xfrm>
          <a:effectLst>
            <a:glow rad="101600">
              <a:schemeClr val="bg1"/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85400A09-FC98-4329-9941-8CD07DBD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48358" y="1964601"/>
              <a:ext cx="2070618" cy="2173395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2F48A9A-0BBC-4B2E-9247-20EC17A90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3" b="8063"/>
            <a:stretch/>
          </p:blipFill>
          <p:spPr>
            <a:xfrm>
              <a:off x="7474133" y="2250237"/>
              <a:ext cx="1690135" cy="1510091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1A9C43D1-CFA9-4AD1-8A02-A95F68B84A2B}"/>
              </a:ext>
            </a:extLst>
          </p:cNvPr>
          <p:cNvGrpSpPr/>
          <p:nvPr/>
        </p:nvGrpSpPr>
        <p:grpSpPr>
          <a:xfrm>
            <a:off x="7732341" y="944588"/>
            <a:ext cx="1258880" cy="1258736"/>
            <a:chOff x="328048" y="2029667"/>
            <a:chExt cx="1688970" cy="1800774"/>
          </a:xfrm>
          <a:effectLst>
            <a:glow rad="101600">
              <a:schemeClr val="bg1"/>
            </a:glow>
          </a:effectLst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88988D77-EDD8-4382-BAE2-A5377A22A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9" t="8743" r="8986" b="9320"/>
            <a:stretch/>
          </p:blipFill>
          <p:spPr>
            <a:xfrm>
              <a:off x="328048" y="2029667"/>
              <a:ext cx="1630573" cy="173726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8DCBB22-2338-4842-B338-C4026DE6B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90723" l="9961" r="89844">
                          <a14:foregroundMark x1="36523" y1="86426" x2="44531" y2="90527"/>
                          <a14:foregroundMark x1="44531" y1="90527" x2="44531" y2="90527"/>
                          <a14:foregroundMark x1="58789" y1="88867" x2="71094" y2="90723"/>
                          <a14:foregroundMark x1="36816" y1="12012" x2="48145" y2="100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0884" y="2075137"/>
              <a:ext cx="1646134" cy="1755304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7501B05-6EEC-4CBC-8234-02C883218FA7}"/>
              </a:ext>
            </a:extLst>
          </p:cNvPr>
          <p:cNvGrpSpPr/>
          <p:nvPr/>
        </p:nvGrpSpPr>
        <p:grpSpPr>
          <a:xfrm>
            <a:off x="7637627" y="2467465"/>
            <a:ext cx="1480239" cy="1480239"/>
            <a:chOff x="5545636" y="2299911"/>
            <a:chExt cx="1985955" cy="2120247"/>
          </a:xfrm>
          <a:effectLst>
            <a:glow rad="101600">
              <a:schemeClr val="bg1"/>
            </a:glow>
          </a:effectLst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0ACAFA2-7E44-48F5-94E7-A5318247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45636" y="2299911"/>
              <a:ext cx="1985955" cy="2120247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8E358F76-B2A0-42FE-A48C-B7840C66D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63" b="15463"/>
            <a:stretch/>
          </p:blipFill>
          <p:spPr>
            <a:xfrm>
              <a:off x="5764982" y="2729164"/>
              <a:ext cx="1659617" cy="1323923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97DAC72D-39BB-4973-A1D8-485B8A97E9C6}"/>
              </a:ext>
            </a:extLst>
          </p:cNvPr>
          <p:cNvGrpSpPr/>
          <p:nvPr/>
        </p:nvGrpSpPr>
        <p:grpSpPr>
          <a:xfrm>
            <a:off x="4025294" y="2476332"/>
            <a:ext cx="1480239" cy="1480239"/>
            <a:chOff x="2436526" y="2868229"/>
            <a:chExt cx="1985956" cy="2120247"/>
          </a:xfrm>
          <a:effectLst>
            <a:glow rad="101600">
              <a:schemeClr val="bg1"/>
            </a:glow>
          </a:effectLst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CFCA2030-0489-44F8-B252-CF99FF39B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36526" y="2868229"/>
              <a:ext cx="1985956" cy="2120247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E05DD15-98CC-4797-A5E0-F73131600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7" b="2957"/>
            <a:stretch/>
          </p:blipFill>
          <p:spPr>
            <a:xfrm>
              <a:off x="2704573" y="3085753"/>
              <a:ext cx="1663844" cy="167128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E8B501F2-76F6-4306-B463-A64DC5218243}"/>
              </a:ext>
            </a:extLst>
          </p:cNvPr>
          <p:cNvGrpSpPr/>
          <p:nvPr/>
        </p:nvGrpSpPr>
        <p:grpSpPr>
          <a:xfrm>
            <a:off x="5862989" y="2546871"/>
            <a:ext cx="1330233" cy="1308115"/>
            <a:chOff x="7331488" y="2197494"/>
            <a:chExt cx="1965391" cy="2095732"/>
          </a:xfrm>
          <a:effectLst>
            <a:glow rad="101600">
              <a:schemeClr val="bg1"/>
            </a:glow>
          </a:effectLst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13301BC5-2716-4750-8E5C-C1E57B7D3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31488" y="2197494"/>
              <a:ext cx="1965391" cy="2095732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130CD69D-576E-4CFB-B111-8ECA9F128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" r="997"/>
            <a:stretch/>
          </p:blipFill>
          <p:spPr>
            <a:xfrm>
              <a:off x="7515580" y="2365758"/>
              <a:ext cx="1549826" cy="1714735"/>
            </a:xfrm>
            <a:prstGeom prst="rect">
              <a:avLst/>
            </a:prstGeom>
          </p:spPr>
        </p:pic>
      </p:grp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85A16E1B-4BA2-45C6-A1DE-265E1E8AD6A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955" r="14252" b="-955"/>
          <a:stretch/>
        </p:blipFill>
        <p:spPr>
          <a:xfrm>
            <a:off x="272578" y="1123479"/>
            <a:ext cx="1613814" cy="761962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0C391CFF-7808-4C02-A3F7-F7EF34F3963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2" t="6549" r="23132"/>
          <a:stretch/>
        </p:blipFill>
        <p:spPr>
          <a:xfrm>
            <a:off x="645867" y="2585667"/>
            <a:ext cx="809966" cy="1249984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876E0580-0058-4884-9C78-D4706A6549D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432">
            <a:off x="2206558" y="2437948"/>
            <a:ext cx="1438325" cy="1117099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ADB4046A-4B17-46C9-8EAB-8F8E4375DC3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8194" b="4398"/>
          <a:stretch/>
        </p:blipFill>
        <p:spPr>
          <a:xfrm flipH="1">
            <a:off x="3881389" y="826558"/>
            <a:ext cx="1564406" cy="13906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D7A4E9A-9676-465C-9761-4997B1BEC4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29" y="2615675"/>
            <a:ext cx="1285742" cy="1251455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88BAA7F5-B19F-4E98-B6CA-EDD8205498E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75" y="1029517"/>
            <a:ext cx="1773225" cy="997085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F4EA669C-F208-4235-BB6D-CDBBAFD5B12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4" t="6738" r="15133" b="31978"/>
          <a:stretch/>
        </p:blipFill>
        <p:spPr>
          <a:xfrm>
            <a:off x="5903029" y="944589"/>
            <a:ext cx="1317034" cy="1121466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FDEC4B8F-93F7-4E5B-8651-05F6C082FCF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807" y="2795480"/>
            <a:ext cx="933480" cy="69233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E483317-B8A1-4739-B2FA-0CA30099C2D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64994" y="738001"/>
            <a:ext cx="1486760" cy="14867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117C67EE-56A2-4A43-9543-AC969CFFB987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7" b="23574"/>
          <a:stretch/>
        </p:blipFill>
        <p:spPr>
          <a:xfrm>
            <a:off x="3784132" y="2813671"/>
            <a:ext cx="1659312" cy="66926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AD60AF8-7388-6D5A-AA56-504A322F00EF}"/>
              </a:ext>
            </a:extLst>
          </p:cNvPr>
          <p:cNvSpPr/>
          <p:nvPr/>
        </p:nvSpPr>
        <p:spPr>
          <a:xfrm rot="16200000">
            <a:off x="9386637" y="2026395"/>
            <a:ext cx="3083042" cy="1925974"/>
          </a:xfrm>
          <a:prstGeom prst="roundRect">
            <a:avLst/>
          </a:prstGeom>
          <a:solidFill>
            <a:schemeClr val="accent1">
              <a:lumMod val="75000"/>
              <a:alpha val="39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CC71EC-D7B3-E820-C2ED-8B7F94EE978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170" y="4676778"/>
            <a:ext cx="2152436" cy="2152436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A4FDEE46-B66C-0491-845D-9BA8838B7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9000" l="2000" r="99889">
                        <a14:foregroundMark x1="38556" y1="6889" x2="66778" y2="5444"/>
                        <a14:foregroundMark x1="54000" y1="4000" x2="44000" y2="5222"/>
                        <a14:foregroundMark x1="44000" y1="5222" x2="27556" y2="17222"/>
                        <a14:foregroundMark x1="27556" y1="17222" x2="22000" y2="24889"/>
                        <a14:foregroundMark x1="22000" y1="24889" x2="18111" y2="36222"/>
                        <a14:foregroundMark x1="18111" y1="36222" x2="18000" y2="48778"/>
                        <a14:foregroundMark x1="18000" y1="48778" x2="24444" y2="65111"/>
                        <a14:foregroundMark x1="24444" y1="65111" x2="35889" y2="75111"/>
                        <a14:foregroundMark x1="35889" y1="75111" x2="44000" y2="77444"/>
                        <a14:foregroundMark x1="44000" y1="77444" x2="50111" y2="76444"/>
                        <a14:foregroundMark x1="36556" y1="79222" x2="7333" y2="70222"/>
                        <a14:foregroundMark x1="7333" y1="70222" x2="6556" y2="69000"/>
                        <a14:foregroundMark x1="6778" y1="65556" x2="2111" y2="52111"/>
                        <a14:foregroundMark x1="16333" y1="74444" x2="41444" y2="95333"/>
                        <a14:foregroundMark x1="41444" y1="95333" x2="47556" y2="95444"/>
                        <a14:foregroundMark x1="53222" y1="94889" x2="53222" y2="99111"/>
                        <a14:foregroundMark x1="65889" y1="79111" x2="89667" y2="60556"/>
                        <a14:foregroundMark x1="89667" y1="60556" x2="91111" y2="58222"/>
                        <a14:foregroundMark x1="91889" y1="59333" x2="93778" y2="44444"/>
                        <a14:foregroundMark x1="93778" y1="44444" x2="92444" y2="37444"/>
                        <a14:foregroundMark x1="92444" y1="37444" x2="75333" y2="14333"/>
                        <a14:foregroundMark x1="75333" y1="14333" x2="50333" y2="2556"/>
                        <a14:foregroundMark x1="50333" y1="2556" x2="38667" y2="1778"/>
                        <a14:foregroundMark x1="61333" y1="9667" x2="89778" y2="24889"/>
                        <a14:foregroundMark x1="95024" y1="30468" x2="96778" y2="32333"/>
                        <a14:foregroundMark x1="89778" y1="24889" x2="94857" y2="30291"/>
                        <a14:foregroundMark x1="99211" y1="40941" x2="99889" y2="52556"/>
                        <a14:foregroundMark x1="90889" y1="31111" x2="97667" y2="34111"/>
                        <a14:foregroundMark x1="97667" y1="34111" x2="98111" y2="34778"/>
                        <a14:foregroundMark x1="95222" y1="32222" x2="96889" y2="38111"/>
                        <a14:foregroundMark x1="97778" y1="35889" x2="98556" y2="38111"/>
                        <a14:backgroundMark x1="98942" y1="34289" x2="99889" y2="37444"/>
                        <a14:backgroundMark x1="98574" y1="33063" x2="98705" y2="33500"/>
                        <a14:backgroundMark x1="98222" y1="31889" x2="98392" y2="32457"/>
                        <a14:backgroundMark x1="99568" y1="37770" x2="99778" y2="39111"/>
                        <a14:backgroundMark x1="99556" y1="38667" x2="99000" y2="4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157" y="1866885"/>
            <a:ext cx="795281" cy="79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28F820B-716C-70C9-533B-DB12471EE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99790" y="1578326"/>
            <a:ext cx="673878" cy="6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37CBE28-4BFA-FA9B-D03D-021A66650A6F}"/>
              </a:ext>
            </a:extLst>
          </p:cNvPr>
          <p:cNvSpPr/>
          <p:nvPr/>
        </p:nvSpPr>
        <p:spPr>
          <a:xfrm>
            <a:off x="10547580" y="3154172"/>
            <a:ext cx="722434" cy="7952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655DA7-D1FF-2B4F-6883-403BAC35E13D}"/>
              </a:ext>
            </a:extLst>
          </p:cNvPr>
          <p:cNvSpPr txBox="1"/>
          <p:nvPr/>
        </p:nvSpPr>
        <p:spPr>
          <a:xfrm>
            <a:off x="10460881" y="2628195"/>
            <a:ext cx="93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Цвет</a:t>
            </a:r>
            <a:endParaRPr lang="ru-KZ" sz="2400" b="1" i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C5C642-EFF3-1CA5-98DC-EAEAAEBD4741}"/>
              </a:ext>
            </a:extLst>
          </p:cNvPr>
          <p:cNvSpPr txBox="1"/>
          <p:nvPr/>
        </p:nvSpPr>
        <p:spPr>
          <a:xfrm>
            <a:off x="10324262" y="3925400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Фигура</a:t>
            </a:r>
            <a:endParaRPr lang="ru-KZ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4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6068 0.7182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" y="3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0.13515 0.4472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8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05716 0.68172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17461 0.4648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69 0.07338 L -0.00221 0.67685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3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21979 0.4657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0.00898 0.69445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3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7 -0.00185 L -0.07291 0.42963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8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00"/>
                            </p:stCondLst>
                            <p:childTnLst>
                              <p:par>
                                <p:cTn id="1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0.00208 0.425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0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625 0.68912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2E73E60-046D-4990-BEFE-2CA47C1C7D21}"/>
</file>

<file path=customXml/itemProps2.xml><?xml version="1.0" encoding="utf-8"?>
<ds:datastoreItem xmlns:ds="http://schemas.openxmlformats.org/officeDocument/2006/customXml" ds:itemID="{9AED7528-0600-45C2-966C-D84B334DD610}"/>
</file>

<file path=customXml/itemProps3.xml><?xml version="1.0" encoding="utf-8"?>
<ds:datastoreItem xmlns:ds="http://schemas.openxmlformats.org/officeDocument/2006/customXml" ds:itemID="{44445873-4538-46DF-94E6-826BDCD1269A}"/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12</cp:revision>
  <dcterms:created xsi:type="dcterms:W3CDTF">2025-12-12T15:42:54Z</dcterms:created>
  <dcterms:modified xsi:type="dcterms:W3CDTF">2026-02-12T18:56:20Z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