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FF00"/>
    <a:srgbClr val="FF6600"/>
    <a:srgbClr val="CC3399"/>
    <a:srgbClr val="9933FF"/>
    <a:srgbClr val="008080"/>
    <a:srgbClr val="0099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3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8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4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6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A29-E195-4447-B1BA-9542FEE14E0C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BCD2-876D-420B-A8AF-B48FAFED1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" y="5552673"/>
            <a:ext cx="1093522" cy="1093522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01" y="3099287"/>
            <a:ext cx="3070732" cy="307073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48408" y="1837591"/>
            <a:ext cx="7842738" cy="2523393"/>
            <a:chOff x="448408" y="1837591"/>
            <a:chExt cx="7842738" cy="252339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48408" y="1837591"/>
              <a:ext cx="7842738" cy="2523393"/>
            </a:xfrm>
            <a:prstGeom prst="roundRect">
              <a:avLst>
                <a:gd name="adj" fmla="val 1028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76246" y="3259312"/>
              <a:ext cx="2334851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1838" y="26837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96265" y="2857741"/>
            <a:ext cx="794007" cy="591642"/>
            <a:chOff x="2496265" y="2857741"/>
            <a:chExt cx="794007" cy="591642"/>
          </a:xfrm>
        </p:grpSpPr>
        <p:sp>
          <p:nvSpPr>
            <p:cNvPr id="5" name="Овал 4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Выгнутая вниз стрелка 8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90545" y="2683798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967527" y="2019287"/>
            <a:ext cx="2160000" cy="2160000"/>
            <a:chOff x="5938706" y="1957741"/>
            <a:chExt cx="2160000" cy="2160000"/>
          </a:xfrm>
        </p:grpSpPr>
        <p:sp>
          <p:nvSpPr>
            <p:cNvPr id="3" name="Овал 2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4" t="15385" r="12864" b="18077"/>
            <a:stretch/>
          </p:blipFill>
          <p:spPr>
            <a:xfrm>
              <a:off x="6149722" y="2309501"/>
              <a:ext cx="1740877" cy="157957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967527" y="2037126"/>
            <a:ext cx="2160000" cy="2160000"/>
            <a:chOff x="5938706" y="1957741"/>
            <a:chExt cx="2160000" cy="2160000"/>
          </a:xfrm>
        </p:grpSpPr>
        <p:sp>
          <p:nvSpPr>
            <p:cNvPr id="43" name="Овал 42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625" r="98091">
                          <a14:foregroundMark x1="12172" y1="81053" x2="12172" y2="81053"/>
                          <a14:foregroundMark x1="8353" y1="78684" x2="8353" y2="78684"/>
                          <a14:foregroundMark x1="11456" y1="80526" x2="11456" y2="80526"/>
                          <a14:foregroundMark x1="89021" y1="81053" x2="89021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" t="9087" r="3164" b="11724"/>
            <a:stretch/>
          </p:blipFill>
          <p:spPr>
            <a:xfrm>
              <a:off x="6227863" y="2209128"/>
              <a:ext cx="1653437" cy="1446346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503618" y="2875580"/>
            <a:ext cx="794007" cy="591642"/>
            <a:chOff x="2496265" y="2857741"/>
            <a:chExt cx="794007" cy="591642"/>
          </a:xfrm>
        </p:grpSpPr>
        <p:sp>
          <p:nvSpPr>
            <p:cNvPr id="78" name="Овал 77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Выгнутая вниз стрелка 79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11470" y="265774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61719" y="2676730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раж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1470" y="263570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</a:t>
            </a:r>
            <a:r>
              <a:rPr lang="ru-RU" sz="40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</a:t>
            </a:r>
            <a:endParaRPr lang="ru-RU" sz="4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55093" y="264890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</a:t>
            </a:r>
            <a:r>
              <a:rPr lang="ru-RU" sz="40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</a:t>
            </a:r>
            <a:endParaRPr lang="ru-RU" sz="40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987065" y="2031361"/>
            <a:ext cx="2160000" cy="2160000"/>
            <a:chOff x="5938706" y="1957741"/>
            <a:chExt cx="2160000" cy="2160000"/>
          </a:xfrm>
        </p:grpSpPr>
        <p:sp>
          <p:nvSpPr>
            <p:cNvPr id="40" name="Овал 39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98" b="89420" l="3650" r="97567">
                          <a14:foregroundMark x1="26521" y1="35836" x2="26521" y2="35836"/>
                          <a14:foregroundMark x1="39903" y1="73379" x2="39903" y2="73379"/>
                          <a14:foregroundMark x1="83942" y1="40273" x2="83942" y2="40273"/>
                          <a14:foregroundMark x1="90511" y1="40273" x2="90511" y2="40273"/>
                          <a14:foregroundMark x1="89781" y1="65188" x2="88078" y2="65188"/>
                          <a14:foregroundMark x1="91241" y1="64846" x2="91241" y2="64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8" b="15654"/>
            <a:stretch/>
          </p:blipFill>
          <p:spPr>
            <a:xfrm>
              <a:off x="6034834" y="2193971"/>
              <a:ext cx="1969976" cy="1497933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518849" y="2866740"/>
            <a:ext cx="794007" cy="591642"/>
            <a:chOff x="2496265" y="2857741"/>
            <a:chExt cx="794007" cy="591642"/>
          </a:xfrm>
        </p:grpSpPr>
        <p:sp>
          <p:nvSpPr>
            <p:cNvPr id="74" name="Овал 73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Выгнутая вниз стрелка 75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14551" y="2658492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</a:t>
            </a:r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39768" y="2658492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луб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982532" y="2028381"/>
            <a:ext cx="2160000" cy="2160000"/>
            <a:chOff x="5938706" y="1957741"/>
            <a:chExt cx="2160000" cy="2160000"/>
          </a:xfrm>
        </p:grpSpPr>
        <p:sp>
          <p:nvSpPr>
            <p:cNvPr id="37" name="Овал 36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466" y="2065157"/>
              <a:ext cx="1823916" cy="1823916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2514058" y="2852209"/>
            <a:ext cx="794007" cy="591642"/>
            <a:chOff x="2496265" y="2857741"/>
            <a:chExt cx="794007" cy="591642"/>
          </a:xfrm>
        </p:grpSpPr>
        <p:sp>
          <p:nvSpPr>
            <p:cNvPr id="70" name="Овал 69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Выгнутая вниз стрелка 71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977999" y="2040106"/>
            <a:ext cx="2160000" cy="2160000"/>
            <a:chOff x="5938706" y="1957741"/>
            <a:chExt cx="2160000" cy="2160000"/>
          </a:xfrm>
        </p:grpSpPr>
        <p:sp>
          <p:nvSpPr>
            <p:cNvPr id="34" name="Овал 33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20" y="2181742"/>
              <a:ext cx="1848571" cy="1848571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460917" y="2673749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4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</a:t>
            </a:r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28464" y="2670719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</a:t>
            </a:r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511782" y="2856931"/>
            <a:ext cx="794007" cy="591642"/>
            <a:chOff x="2496265" y="2857741"/>
            <a:chExt cx="794007" cy="591642"/>
          </a:xfrm>
        </p:grpSpPr>
        <p:sp>
          <p:nvSpPr>
            <p:cNvPr id="66" name="Овал 65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Выгнутая вниз стрелка 67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952522" y="2031361"/>
            <a:ext cx="2160000" cy="2160000"/>
            <a:chOff x="5938706" y="1957741"/>
            <a:chExt cx="2160000" cy="2160000"/>
          </a:xfrm>
        </p:grpSpPr>
        <p:sp>
          <p:nvSpPr>
            <p:cNvPr id="31" name="Овал 30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4296" r="96659">
                          <a14:backgroundMark x1="87351" y1="22895" x2="87828" y2="22895"/>
                          <a14:backgroundMark x1="28401" y1="43421" x2="28401" y2="43421"/>
                          <a14:backgroundMark x1="20764" y1="43947" x2="20764" y2="43947"/>
                          <a14:backgroundMark x1="16706" y1="44211" x2="16706" y2="44211"/>
                          <a14:backgroundMark x1="13604" y1="42895" x2="13604" y2="42895"/>
                          <a14:backgroundMark x1="22434" y1="40263" x2="22434" y2="40263"/>
                          <a14:backgroundMark x1="84248" y1="38684" x2="84248" y2="38684"/>
                          <a14:backgroundMark x1="79475" y1="38158" x2="79475" y2="38158"/>
                          <a14:backgroundMark x1="80668" y1="35789" x2="80668" y2="35789"/>
                          <a14:backgroundMark x1="75418" y1="37632" x2="75895" y2="37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0" t="15755" r="3139" b="22002"/>
            <a:stretch/>
          </p:blipFill>
          <p:spPr>
            <a:xfrm>
              <a:off x="6170642" y="2469660"/>
              <a:ext cx="1696127" cy="1153132"/>
            </a:xfrm>
            <a:prstGeom prst="rect">
              <a:avLst/>
            </a:prstGeom>
          </p:spPr>
        </p:pic>
      </p:grpSp>
      <p:sp>
        <p:nvSpPr>
          <p:cNvPr id="91" name="TextBox 90"/>
          <p:cNvSpPr txBox="1"/>
          <p:nvPr/>
        </p:nvSpPr>
        <p:spPr>
          <a:xfrm>
            <a:off x="442707" y="2667090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</a:t>
            </a:r>
            <a:r>
              <a:rPr lang="ru-RU" sz="4000" b="1" dirty="0" err="1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endParaRPr lang="ru-RU" sz="4000" b="1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87337" y="264218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sz="4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</a:t>
            </a:r>
            <a:endParaRPr lang="ru-RU" sz="4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494699" y="2846993"/>
            <a:ext cx="794007" cy="591642"/>
            <a:chOff x="2496265" y="2857741"/>
            <a:chExt cx="794007" cy="591642"/>
          </a:xfrm>
        </p:grpSpPr>
        <p:sp>
          <p:nvSpPr>
            <p:cNvPr id="62" name="Овал 61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CC3399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Выгнутая вниз стрелка 63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75305" y="2680789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r>
              <a:rPr lang="ru-RU" sz="40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</a:t>
            </a:r>
            <a:endParaRPr lang="ru-RU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79717" y="2687252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</a:t>
            </a:r>
            <a:r>
              <a:rPr lang="ru-RU" sz="4000" b="1" dirty="0" err="1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  <a:endParaRPr lang="ru-RU" sz="4000" b="1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960363" y="2041528"/>
            <a:ext cx="2160000" cy="2160000"/>
            <a:chOff x="5938706" y="1957741"/>
            <a:chExt cx="2160000" cy="2160000"/>
          </a:xfrm>
        </p:grpSpPr>
        <p:sp>
          <p:nvSpPr>
            <p:cNvPr id="28" name="Овал 27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76" y="2013460"/>
              <a:ext cx="1926947" cy="192694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84056" y="2847815"/>
            <a:ext cx="794007" cy="591642"/>
            <a:chOff x="2496265" y="2857741"/>
            <a:chExt cx="794007" cy="591642"/>
          </a:xfrm>
        </p:grpSpPr>
        <p:sp>
          <p:nvSpPr>
            <p:cNvPr id="58" name="Овал 57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Выгнутая вниз стрелка 59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62796" y="269355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14693" y="2679230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рох</a:t>
            </a:r>
            <a:endParaRPr lang="ru-RU" sz="4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986809" y="2024813"/>
            <a:ext cx="2160000" cy="2160000"/>
            <a:chOff x="5938706" y="1957741"/>
            <a:chExt cx="2160000" cy="2160000"/>
          </a:xfrm>
        </p:grpSpPr>
        <p:sp>
          <p:nvSpPr>
            <p:cNvPr id="25" name="Овал 24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486" b="89328" l="5190" r="97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594" y="2044480"/>
              <a:ext cx="1942874" cy="1942874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500968" y="2853076"/>
            <a:ext cx="794007" cy="591642"/>
            <a:chOff x="2496265" y="2857741"/>
            <a:chExt cx="794007" cy="591642"/>
          </a:xfrm>
        </p:grpSpPr>
        <p:sp>
          <p:nvSpPr>
            <p:cNvPr id="54" name="Овал 53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Выгнутая вниз стрелка 55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27513" y="2664815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000" b="1" dirty="0" err="1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endParaRPr lang="ru-RU" sz="4000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31858" y="2664815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</a:t>
            </a:r>
            <a:r>
              <a:rPr lang="ru-RU" sz="4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492171" y="2832774"/>
            <a:ext cx="794007" cy="591642"/>
            <a:chOff x="2496265" y="2857741"/>
            <a:chExt cx="794007" cy="591642"/>
          </a:xfrm>
        </p:grpSpPr>
        <p:sp>
          <p:nvSpPr>
            <p:cNvPr id="50" name="Овал 49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9933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933FF"/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Выгнутая вниз стрелка 51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62328" y="2019332"/>
            <a:ext cx="2160000" cy="2160000"/>
            <a:chOff x="5938706" y="1957741"/>
            <a:chExt cx="2160000" cy="2160000"/>
          </a:xfrm>
        </p:grpSpPr>
        <p:sp>
          <p:nvSpPr>
            <p:cNvPr id="22" name="Овал 21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526" l="5967" r="95227">
                          <a14:foregroundMark x1="50597" y1="53158" x2="54654" y2="48684"/>
                          <a14:foregroundMark x1="65871" y1="73421" x2="65632" y2="69737"/>
                          <a14:foregroundMark x1="56086" y1="75789" x2="56802" y2="73947"/>
                          <a14:foregroundMark x1="43198" y1="67368" x2="43198" y2="67368"/>
                          <a14:foregroundMark x1="39857" y1="60263" x2="39857" y2="60263"/>
                          <a14:foregroundMark x1="26969" y1="59474" x2="26969" y2="59474"/>
                          <a14:foregroundMark x1="20764" y1="67105" x2="20764" y2="67105"/>
                          <a14:foregroundMark x1="28878" y1="72632" x2="28878" y2="72632"/>
                          <a14:foregroundMark x1="36754" y1="75789" x2="36754" y2="75789"/>
                          <a14:foregroundMark x1="42482" y1="76316" x2="42482" y2="76316"/>
                          <a14:foregroundMark x1="22196" y1="77105" x2="22196" y2="77105"/>
                          <a14:foregroundMark x1="30310" y1="82368" x2="28640" y2="81842"/>
                          <a14:foregroundMark x1="34606" y1="83684" x2="47255" y2="84737"/>
                          <a14:foregroundMark x1="71122" y1="83947" x2="76134" y2="83947"/>
                          <a14:foregroundMark x1="70406" y1="82632" x2="68974" y2="82632"/>
                          <a14:foregroundMark x1="22196" y1="84211" x2="21241" y2="83684"/>
                          <a14:foregroundMark x1="26969" y1="81316" x2="26253" y2="80263"/>
                          <a14:foregroundMark x1="69928" y1="73684" x2="69928" y2="73684"/>
                          <a14:foregroundMark x1="73508" y1="73421" x2="73508" y2="73421"/>
                          <a14:foregroundMark x1="75418" y1="76579" x2="75418" y2="76579"/>
                          <a14:foregroundMark x1="81384" y1="61579" x2="81384" y2="61579"/>
                          <a14:foregroundMark x1="85442" y1="63684" x2="85442" y2="63684"/>
                          <a14:foregroundMark x1="86635" y1="32632" x2="86635" y2="32632"/>
                          <a14:foregroundMark x1="47733" y1="78158" x2="47733" y2="78158"/>
                          <a14:foregroundMark x1="70406" y1="79737" x2="70406" y2="79737"/>
                          <a14:foregroundMark x1="78998" y1="73421" x2="78998" y2="73421"/>
                          <a14:foregroundMark x1="88783" y1="63421" x2="88783" y2="634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595" y="2062479"/>
              <a:ext cx="1935001" cy="193500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977999" y="2023196"/>
            <a:ext cx="2160000" cy="2160000"/>
            <a:chOff x="5938706" y="1957741"/>
            <a:chExt cx="2160000" cy="2160000"/>
          </a:xfrm>
        </p:grpSpPr>
        <p:sp>
          <p:nvSpPr>
            <p:cNvPr id="19" name="Овал 18"/>
            <p:cNvSpPr/>
            <p:nvPr/>
          </p:nvSpPr>
          <p:spPr>
            <a:xfrm>
              <a:off x="5938706" y="19577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7637" r="95943">
                          <a14:foregroundMark x1="22673" y1="78947" x2="22673" y2="78947"/>
                          <a14:foregroundMark x1="89260" y1="73158" x2="91408" y2="73158"/>
                          <a14:foregroundMark x1="77804" y1="79474" x2="77804" y2="79474"/>
                          <a14:foregroundMark x1="73270" y1="81842" x2="70883" y2="82632"/>
                          <a14:foregroundMark x1="13604" y1="75000" x2="13604" y2="75000"/>
                          <a14:foregroundMark x1="27208" y1="78421" x2="27208" y2="78421"/>
                          <a14:foregroundMark x1="16229" y1="79474" x2="16229" y2="794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57" y="2058215"/>
              <a:ext cx="1850497" cy="1850497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490956" y="2834808"/>
            <a:ext cx="794007" cy="591642"/>
            <a:chOff x="2496265" y="2857741"/>
            <a:chExt cx="794007" cy="591642"/>
          </a:xfrm>
        </p:grpSpPr>
        <p:sp>
          <p:nvSpPr>
            <p:cNvPr id="46" name="Овал 45"/>
            <p:cNvSpPr/>
            <p:nvPr/>
          </p:nvSpPr>
          <p:spPr>
            <a:xfrm>
              <a:off x="2496265" y="2857741"/>
              <a:ext cx="360000" cy="360000"/>
            </a:xfrm>
            <a:prstGeom prst="ellipse">
              <a:avLst/>
            </a:prstGeom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30272" y="2857741"/>
              <a:ext cx="360000" cy="360000"/>
            </a:xfrm>
            <a:prstGeom prst="ellipse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Выгнутая вниз стрелка 47"/>
            <p:cNvSpPr/>
            <p:nvPr/>
          </p:nvSpPr>
          <p:spPr>
            <a:xfrm rot="21340341">
              <a:off x="2662975" y="3275440"/>
              <a:ext cx="434007" cy="173943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01053" y="2664233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</a:t>
            </a:r>
            <a:r>
              <a:rPr lang="ru-RU" sz="4000" b="1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endParaRPr lang="ru-RU" sz="4000" b="1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424" y="2666212"/>
            <a:ext cx="195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4000" b="1" dirty="0" err="1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</a:t>
            </a:r>
            <a:endParaRPr lang="ru-RU" sz="40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5" y="1662929"/>
            <a:ext cx="4899498" cy="48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86" grpId="0"/>
      <p:bldP spid="86" grpId="1"/>
      <p:bldP spid="85" grpId="0"/>
      <p:bldP spid="8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17B373-053D-47CC-8AF2-C6665235DB78}"/>
</file>

<file path=customXml/itemProps2.xml><?xml version="1.0" encoding="utf-8"?>
<ds:datastoreItem xmlns:ds="http://schemas.openxmlformats.org/officeDocument/2006/customXml" ds:itemID="{231077FB-392E-480A-BE8A-4A468592D2CA}"/>
</file>

<file path=customXml/itemProps3.xml><?xml version="1.0" encoding="utf-8"?>
<ds:datastoreItem xmlns:ds="http://schemas.openxmlformats.org/officeDocument/2006/customXml" ds:itemID="{B9B6D1DA-B84E-40E7-9A1F-1CC70308F1B7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2026-02-12T14:45:09Z</dcterms:created>
  <dcterms:modified xsi:type="dcterms:W3CDTF">2026-02-12T18:48:32Z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