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FF00"/>
    <a:srgbClr val="FF6600"/>
    <a:srgbClr val="CC3399"/>
    <a:srgbClr val="9933FF"/>
    <a:srgbClr val="008080"/>
    <a:srgbClr val="0099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3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2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8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6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4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4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6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48408" y="1837591"/>
            <a:ext cx="7842738" cy="2523393"/>
            <a:chOff x="448408" y="1837591"/>
            <a:chExt cx="7842738" cy="2523393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48408" y="1837591"/>
              <a:ext cx="7842738" cy="2523393"/>
            </a:xfrm>
            <a:prstGeom prst="roundRect">
              <a:avLst>
                <a:gd name="adj" fmla="val 1028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376246" y="3259312"/>
              <a:ext cx="2334851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1838" y="26837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96265" y="2857741"/>
            <a:ext cx="794007" cy="591642"/>
            <a:chOff x="2496265" y="2857741"/>
            <a:chExt cx="794007" cy="591642"/>
          </a:xfrm>
        </p:grpSpPr>
        <p:sp>
          <p:nvSpPr>
            <p:cNvPr id="5" name="Овал 4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Выгнутая вниз стрелка 8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90545" y="26837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967527" y="2019287"/>
            <a:ext cx="2160000" cy="2160000"/>
            <a:chOff x="5938706" y="1957741"/>
            <a:chExt cx="2160000" cy="2160000"/>
          </a:xfrm>
        </p:grpSpPr>
        <p:sp>
          <p:nvSpPr>
            <p:cNvPr id="3" name="Овал 2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4" t="15385" r="12864" b="18077"/>
            <a:stretch/>
          </p:blipFill>
          <p:spPr>
            <a:xfrm>
              <a:off x="6149722" y="2309501"/>
              <a:ext cx="1740877" cy="157957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954969" y="2019287"/>
            <a:ext cx="2160000" cy="2160000"/>
            <a:chOff x="5938706" y="1957741"/>
            <a:chExt cx="2160000" cy="2160000"/>
          </a:xfrm>
        </p:grpSpPr>
        <p:sp>
          <p:nvSpPr>
            <p:cNvPr id="43" name="Овал 42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625" r="98091">
                          <a14:foregroundMark x1="12172" y1="81053" x2="12172" y2="81053"/>
                          <a14:foregroundMark x1="8353" y1="78684" x2="8353" y2="78684"/>
                          <a14:foregroundMark x1="11456" y1="80526" x2="11456" y2="80526"/>
                          <a14:foregroundMark x1="89021" y1="81053" x2="89021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" t="9087" r="3164" b="11724"/>
            <a:stretch/>
          </p:blipFill>
          <p:spPr>
            <a:xfrm>
              <a:off x="6227863" y="2209128"/>
              <a:ext cx="1653437" cy="1446346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491060" y="2857741"/>
            <a:ext cx="794007" cy="591642"/>
            <a:chOff x="2496265" y="2857741"/>
            <a:chExt cx="794007" cy="591642"/>
          </a:xfrm>
        </p:grpSpPr>
        <p:sp>
          <p:nvSpPr>
            <p:cNvPr id="78" name="Овал 77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Выгнутая вниз стрелка 79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98912" y="2639904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раж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49161" y="2658891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раж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3681" y="2626704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</a:t>
            </a:r>
            <a:r>
              <a:rPr lang="ru-RU" sz="40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lang="ru-RU" sz="4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27304" y="2639904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</a:t>
            </a:r>
            <a:endParaRPr lang="ru-RU" sz="40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959276" y="2022362"/>
            <a:ext cx="2160000" cy="2160000"/>
            <a:chOff x="5938706" y="1957741"/>
            <a:chExt cx="2160000" cy="2160000"/>
          </a:xfrm>
        </p:grpSpPr>
        <p:sp>
          <p:nvSpPr>
            <p:cNvPr id="40" name="Овал 39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239" r="100000">
                          <a14:foregroundMark x1="12649" y1="43158" x2="12649" y2="39474"/>
                          <a14:foregroundMark x1="18854" y1="37895" x2="19093" y2="36316"/>
                          <a14:foregroundMark x1="25776" y1="33947" x2="26492" y2="31316"/>
                          <a14:foregroundMark x1="19332" y1="37105" x2="19332" y2="35789"/>
                          <a14:foregroundMark x1="18377" y1="29211" x2="17900" y2="28684"/>
                          <a14:foregroundMark x1="24344" y1="22105" x2="28162" y2="21842"/>
                          <a14:foregroundMark x1="16945" y1="29737" x2="15752" y2="29737"/>
                          <a14:foregroundMark x1="55131" y1="19737" x2="58950" y2="20000"/>
                          <a14:foregroundMark x1="67303" y1="25789" x2="69212" y2="25526"/>
                          <a14:foregroundMark x1="66110" y1="26316" x2="65394" y2="26316"/>
                          <a14:foregroundMark x1="90215" y1="40789" x2="89976" y2="38158"/>
                          <a14:foregroundMark x1="94988" y1="44737" x2="94988" y2="44737"/>
                          <a14:foregroundMark x1="7637" y1="46579" x2="7637" y2="46579"/>
                          <a14:foregroundMark x1="1432" y1="51579" x2="1432" y2="51579"/>
                          <a14:backgroundMark x1="17184" y1="33158" x2="19332" y2="32895"/>
                          <a14:backgroundMark x1="22912" y1="33684" x2="23389" y2="36053"/>
                          <a14:backgroundMark x1="15752" y1="39737" x2="15752" y2="39737"/>
                          <a14:backgroundMark x1="29833" y1="35526" x2="29833" y2="35000"/>
                          <a14:backgroundMark x1="98568" y1="45789" x2="98568" y2="45789"/>
                          <a14:backgroundMark x1="87112" y1="36842" x2="87112" y2="368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b="16580"/>
            <a:stretch/>
          </p:blipFill>
          <p:spPr>
            <a:xfrm>
              <a:off x="6170559" y="2320512"/>
              <a:ext cx="1707255" cy="121553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491060" y="2857741"/>
            <a:ext cx="794007" cy="591642"/>
            <a:chOff x="2496265" y="2857741"/>
            <a:chExt cx="794007" cy="591642"/>
          </a:xfrm>
        </p:grpSpPr>
        <p:sp>
          <p:nvSpPr>
            <p:cNvPr id="74" name="Овал 73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Выгнутая вниз стрелка 75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6988" y="26493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лубь</a:t>
            </a:r>
            <a:r>
              <a:rPr lang="ru-RU" sz="40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lang="ru-RU" sz="40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12205" y="26493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лубь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954969" y="2019287"/>
            <a:ext cx="2160000" cy="2160000"/>
            <a:chOff x="5938706" y="1957741"/>
            <a:chExt cx="2160000" cy="2160000"/>
          </a:xfrm>
        </p:grpSpPr>
        <p:sp>
          <p:nvSpPr>
            <p:cNvPr id="37" name="Овал 36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466" y="2065157"/>
              <a:ext cx="1823916" cy="1823916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2486495" y="2843115"/>
            <a:ext cx="794007" cy="591642"/>
            <a:chOff x="2496265" y="2857741"/>
            <a:chExt cx="794007" cy="591642"/>
          </a:xfrm>
        </p:grpSpPr>
        <p:sp>
          <p:nvSpPr>
            <p:cNvPr id="70" name="Овал 69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Выгнутая вниз стрелка 71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954969" y="2018785"/>
            <a:ext cx="2160000" cy="2160000"/>
            <a:chOff x="5938706" y="1957741"/>
            <a:chExt cx="2160000" cy="2160000"/>
          </a:xfrm>
        </p:grpSpPr>
        <p:sp>
          <p:nvSpPr>
            <p:cNvPr id="34" name="Овал 33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20" y="2181742"/>
              <a:ext cx="1848571" cy="1848571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437887" y="265242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4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</a:t>
            </a:r>
            <a:endParaRPr lang="ru-RU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05434" y="26493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</a:t>
            </a:r>
            <a:r>
              <a:rPr lang="ru-RU" sz="40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0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88752" y="2835610"/>
            <a:ext cx="794007" cy="591642"/>
            <a:chOff x="2496265" y="2857741"/>
            <a:chExt cx="794007" cy="591642"/>
          </a:xfrm>
        </p:grpSpPr>
        <p:sp>
          <p:nvSpPr>
            <p:cNvPr id="66" name="Овал 65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Выгнутая вниз стрелка 67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954968" y="2013669"/>
            <a:ext cx="2160000" cy="2160000"/>
            <a:chOff x="5938706" y="1957741"/>
            <a:chExt cx="2160000" cy="2160000"/>
          </a:xfrm>
        </p:grpSpPr>
        <p:sp>
          <p:nvSpPr>
            <p:cNvPr id="31" name="Овал 30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296" r="96659">
                          <a14:backgroundMark x1="87351" y1="22895" x2="87828" y2="22895"/>
                          <a14:backgroundMark x1="28401" y1="43421" x2="28401" y2="43421"/>
                          <a14:backgroundMark x1="20764" y1="43947" x2="20764" y2="43947"/>
                          <a14:backgroundMark x1="16706" y1="44211" x2="16706" y2="44211"/>
                          <a14:backgroundMark x1="13604" y1="42895" x2="13604" y2="42895"/>
                          <a14:backgroundMark x1="22434" y1="40263" x2="22434" y2="40263"/>
                          <a14:backgroundMark x1="84248" y1="38684" x2="84248" y2="38684"/>
                          <a14:backgroundMark x1="79475" y1="38158" x2="79475" y2="38158"/>
                          <a14:backgroundMark x1="80668" y1="35789" x2="80668" y2="35789"/>
                          <a14:backgroundMark x1="75418" y1="37632" x2="75895" y2="37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0" t="15755" r="3139" b="22002"/>
            <a:stretch/>
          </p:blipFill>
          <p:spPr>
            <a:xfrm>
              <a:off x="6170642" y="2469660"/>
              <a:ext cx="1696127" cy="1153132"/>
            </a:xfrm>
            <a:prstGeom prst="rect">
              <a:avLst/>
            </a:prstGeom>
          </p:spPr>
        </p:pic>
      </p:grpSp>
      <p:sp>
        <p:nvSpPr>
          <p:cNvPr id="91" name="TextBox 90"/>
          <p:cNvSpPr txBox="1"/>
          <p:nvPr/>
        </p:nvSpPr>
        <p:spPr>
          <a:xfrm>
            <a:off x="445153" y="26493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</a:t>
            </a:r>
            <a:r>
              <a:rPr lang="ru-RU" sz="4000" b="1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4000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89783" y="2624491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ru-RU" sz="4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</a:t>
            </a:r>
            <a:endParaRPr lang="ru-RU" sz="4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497145" y="2829301"/>
            <a:ext cx="794007" cy="591642"/>
            <a:chOff x="2496265" y="2857741"/>
            <a:chExt cx="794007" cy="591642"/>
          </a:xfrm>
        </p:grpSpPr>
        <p:sp>
          <p:nvSpPr>
            <p:cNvPr id="62" name="Овал 61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CC3399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Выгнутая вниз стрелка 63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78344" y="265242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  <a:r>
              <a:rPr lang="ru-RU" sz="40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</a:t>
            </a:r>
            <a:endParaRPr lang="ru-RU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82756" y="2658891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</a:t>
            </a:r>
            <a:r>
              <a:rPr lang="ru-RU" sz="4000" b="1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  <a:endParaRPr lang="ru-RU" sz="4000" b="1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963402" y="2013167"/>
            <a:ext cx="2160000" cy="2160000"/>
            <a:chOff x="5938706" y="1957741"/>
            <a:chExt cx="2160000" cy="2160000"/>
          </a:xfrm>
        </p:grpSpPr>
        <p:sp>
          <p:nvSpPr>
            <p:cNvPr id="28" name="Овал 27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476" y="2013460"/>
              <a:ext cx="1926947" cy="192694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87095" y="2819454"/>
            <a:ext cx="794007" cy="591642"/>
            <a:chOff x="2496265" y="2857741"/>
            <a:chExt cx="794007" cy="591642"/>
          </a:xfrm>
        </p:grpSpPr>
        <p:sp>
          <p:nvSpPr>
            <p:cNvPr id="58" name="Овал 57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99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Выгнутая вниз стрелка 59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5152" y="2673214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97049" y="2658891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</a:t>
            </a:r>
            <a:r>
              <a:rPr lang="ru-RU" sz="4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endParaRPr lang="ru-RU" sz="4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969165" y="2004474"/>
            <a:ext cx="2160000" cy="2160000"/>
            <a:chOff x="5938706" y="1957741"/>
            <a:chExt cx="2160000" cy="2160000"/>
          </a:xfrm>
        </p:grpSpPr>
        <p:sp>
          <p:nvSpPr>
            <p:cNvPr id="25" name="Овал 24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474" b="89474" l="4057" r="95943">
                          <a14:foregroundMark x1="29594" y1="50526" x2="29594" y2="45526"/>
                          <a14:foregroundMark x1="20048" y1="53947" x2="17900" y2="51579"/>
                          <a14:foregroundMark x1="30549" y1="59211" x2="33652" y2="58684"/>
                          <a14:foregroundMark x1="37709" y1="55789" x2="39857" y2="53947"/>
                          <a14:foregroundMark x1="40334" y1="52105" x2="42005" y2="48158"/>
                          <a14:foregroundMark x1="36993" y1="56053" x2="35322" y2="58684"/>
                          <a14:foregroundMark x1="26253" y1="42368" x2="27208" y2="38684"/>
                          <a14:foregroundMark x1="36754" y1="35526" x2="33890" y2="33684"/>
                          <a14:foregroundMark x1="38186" y1="36053" x2="40095" y2="39211"/>
                          <a14:foregroundMark x1="41289" y1="39737" x2="42005" y2="41842"/>
                          <a14:foregroundMark x1="42243" y1="43684" x2="42482" y2="46842"/>
                          <a14:foregroundMark x1="42482" y1="48947" x2="41766" y2="53158"/>
                          <a14:foregroundMark x1="66587" y1="42895" x2="69451" y2="37105"/>
                          <a14:foregroundMark x1="70167" y1="32105" x2="70883" y2="32105"/>
                          <a14:foregroundMark x1="67542" y1="33684" x2="65632" y2="34737"/>
                          <a14:foregroundMark x1="62530" y1="37368" x2="61337" y2="39211"/>
                          <a14:foregroundMark x1="59905" y1="41316" x2="59905" y2="42105"/>
                          <a14:foregroundMark x1="59427" y1="40789" x2="59427" y2="40789"/>
                          <a14:foregroundMark x1="58950" y1="48158" x2="59666" y2="50000"/>
                          <a14:foregroundMark x1="60143" y1="53158" x2="61098" y2="54474"/>
                          <a14:foregroundMark x1="62530" y1="56053" x2="63007" y2="57105"/>
                          <a14:foregroundMark x1="65632" y1="58158" x2="66348" y2="58684"/>
                          <a14:foregroundMark x1="70644" y1="59211" x2="72315" y2="59737"/>
                          <a14:foregroundMark x1="76134" y1="58684" x2="78520" y2="57368"/>
                          <a14:foregroundMark x1="58711" y1="43421" x2="58711" y2="434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8" b="29350"/>
            <a:stretch/>
          </p:blipFill>
          <p:spPr>
            <a:xfrm>
              <a:off x="5979032" y="2506190"/>
              <a:ext cx="2079347" cy="105280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483324" y="2832737"/>
            <a:ext cx="794007" cy="591642"/>
            <a:chOff x="2496265" y="2857741"/>
            <a:chExt cx="794007" cy="591642"/>
          </a:xfrm>
        </p:grpSpPr>
        <p:sp>
          <p:nvSpPr>
            <p:cNvPr id="54" name="Овал 53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Выгнутая вниз стрелка 55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18066" y="2651495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4000" b="1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</a:t>
            </a:r>
            <a:endParaRPr lang="ru-RU" sz="4000" b="1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22411" y="2651495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</a:t>
            </a:r>
            <a:r>
              <a:rPr lang="ru-RU" sz="4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endParaRPr lang="ru-RU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482724" y="2819454"/>
            <a:ext cx="794007" cy="591642"/>
            <a:chOff x="2496265" y="2857741"/>
            <a:chExt cx="794007" cy="591642"/>
          </a:xfrm>
        </p:grpSpPr>
        <p:sp>
          <p:nvSpPr>
            <p:cNvPr id="50" name="Овал 49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9933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933FF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Выгнутая вниз стрелка 51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52881" y="2006012"/>
            <a:ext cx="2160000" cy="2160000"/>
            <a:chOff x="5938706" y="1957741"/>
            <a:chExt cx="2160000" cy="2160000"/>
          </a:xfrm>
        </p:grpSpPr>
        <p:sp>
          <p:nvSpPr>
            <p:cNvPr id="22" name="Овал 21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526" l="5967" r="95227">
                          <a14:foregroundMark x1="50597" y1="53158" x2="54654" y2="48684"/>
                          <a14:foregroundMark x1="65871" y1="73421" x2="65632" y2="69737"/>
                          <a14:foregroundMark x1="56086" y1="75789" x2="56802" y2="73947"/>
                          <a14:foregroundMark x1="43198" y1="67368" x2="43198" y2="67368"/>
                          <a14:foregroundMark x1="39857" y1="60263" x2="39857" y2="60263"/>
                          <a14:foregroundMark x1="26969" y1="59474" x2="26969" y2="59474"/>
                          <a14:foregroundMark x1="20764" y1="67105" x2="20764" y2="67105"/>
                          <a14:foregroundMark x1="28878" y1="72632" x2="28878" y2="72632"/>
                          <a14:foregroundMark x1="36754" y1="75789" x2="36754" y2="75789"/>
                          <a14:foregroundMark x1="42482" y1="76316" x2="42482" y2="76316"/>
                          <a14:foregroundMark x1="22196" y1="77105" x2="22196" y2="77105"/>
                          <a14:foregroundMark x1="30310" y1="82368" x2="28640" y2="81842"/>
                          <a14:foregroundMark x1="34606" y1="83684" x2="47255" y2="84737"/>
                          <a14:foregroundMark x1="71122" y1="83947" x2="76134" y2="83947"/>
                          <a14:foregroundMark x1="70406" y1="82632" x2="68974" y2="82632"/>
                          <a14:foregroundMark x1="22196" y1="84211" x2="21241" y2="83684"/>
                          <a14:foregroundMark x1="26969" y1="81316" x2="26253" y2="80263"/>
                          <a14:foregroundMark x1="69928" y1="73684" x2="69928" y2="73684"/>
                          <a14:foregroundMark x1="73508" y1="73421" x2="73508" y2="73421"/>
                          <a14:foregroundMark x1="75418" y1="76579" x2="75418" y2="76579"/>
                          <a14:foregroundMark x1="81384" y1="61579" x2="81384" y2="61579"/>
                          <a14:foregroundMark x1="85442" y1="63684" x2="85442" y2="63684"/>
                          <a14:foregroundMark x1="86635" y1="32632" x2="86635" y2="32632"/>
                          <a14:foregroundMark x1="47733" y1="78158" x2="47733" y2="78158"/>
                          <a14:foregroundMark x1="70406" y1="79737" x2="70406" y2="79737"/>
                          <a14:foregroundMark x1="78998" y1="73421" x2="78998" y2="73421"/>
                          <a14:foregroundMark x1="88783" y1="63421" x2="88783" y2="634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595" y="2062479"/>
              <a:ext cx="1935001" cy="1935001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961764" y="2004474"/>
            <a:ext cx="2160000" cy="2160000"/>
            <a:chOff x="5938706" y="1957741"/>
            <a:chExt cx="2160000" cy="2160000"/>
          </a:xfrm>
        </p:grpSpPr>
        <p:sp>
          <p:nvSpPr>
            <p:cNvPr id="19" name="Овал 18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7637" r="95943">
                          <a14:foregroundMark x1="22673" y1="78947" x2="22673" y2="78947"/>
                          <a14:foregroundMark x1="89260" y1="73158" x2="91408" y2="73158"/>
                          <a14:foregroundMark x1="77804" y1="79474" x2="77804" y2="79474"/>
                          <a14:foregroundMark x1="73270" y1="81842" x2="70883" y2="82632"/>
                          <a14:foregroundMark x1="13604" y1="75000" x2="13604" y2="75000"/>
                          <a14:foregroundMark x1="27208" y1="78421" x2="27208" y2="78421"/>
                          <a14:foregroundMark x1="16229" y1="79474" x2="16229" y2="794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57" y="2058215"/>
              <a:ext cx="1850497" cy="1850497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474721" y="2816086"/>
            <a:ext cx="794007" cy="591642"/>
            <a:chOff x="2496265" y="2857741"/>
            <a:chExt cx="794007" cy="591642"/>
          </a:xfrm>
        </p:grpSpPr>
        <p:sp>
          <p:nvSpPr>
            <p:cNvPr id="46" name="Овал 45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Выгнутая вниз стрелка 47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484818" y="2645511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</a:t>
            </a:r>
            <a:r>
              <a:rPr lang="ru-RU" sz="4000" b="1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endParaRPr lang="ru-RU" sz="4000" b="1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1189" y="2647490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40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</a:t>
            </a:r>
            <a:endParaRPr lang="ru-RU" sz="40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27" y="3320756"/>
            <a:ext cx="2815642" cy="2815642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" y="5552673"/>
            <a:ext cx="1093522" cy="109352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06" y="1538657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86" grpId="0"/>
      <p:bldP spid="86" grpId="1"/>
      <p:bldP spid="85" grpId="0"/>
      <p:bldP spid="8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ACC9145-19FE-4CFE-BB3B-84EDBB2B26D7}"/>
</file>

<file path=customXml/itemProps2.xml><?xml version="1.0" encoding="utf-8"?>
<ds:datastoreItem xmlns:ds="http://schemas.openxmlformats.org/officeDocument/2006/customXml" ds:itemID="{2CC23C97-CF13-45CE-BD88-30938CBC728C}"/>
</file>

<file path=customXml/itemProps3.xml><?xml version="1.0" encoding="utf-8"?>
<ds:datastoreItem xmlns:ds="http://schemas.openxmlformats.org/officeDocument/2006/customXml" ds:itemID="{E7B5F1D7-0895-45B2-960D-82B72B64C979}"/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2026-02-12T14:45:09Z</dcterms:created>
  <dcterms:modified xsi:type="dcterms:W3CDTF">2026-02-12T18:35:28Z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