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31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444B12-1B79-9A1D-33BC-D804BE3FD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F493008-6DA0-1D4F-8A45-712552509F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BC2958-0AE6-F680-C9A2-5053CFFF3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6DC72-D2F9-46F8-B6FD-0829511F41FA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D86629-44F9-7BD5-C40E-F3BC66873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884A97-DE77-55D1-8AB7-2BAC9D734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A7CB-EED6-45C1-A321-61A92D436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575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9CAD46-BDB2-EB4C-28D7-B0F0B404D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CD0E19F-BAE5-2700-CB18-654ACCB16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0C8534-5358-1F37-EE1F-9B24B0905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6DC72-D2F9-46F8-B6FD-0829511F41FA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3AE4E2-4E36-3CA6-88AC-28F214FC1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2A7BF3-4E6F-CF67-8D14-E197541F0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A7CB-EED6-45C1-A321-61A92D436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835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E632F5B-85BD-7340-4E68-A8E42458DB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8CB82C-145F-375E-E369-79B00CD82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8CC790-A279-8734-8507-F5A6D2605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6DC72-D2F9-46F8-B6FD-0829511F41FA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1E3338-145E-BA4E-C883-BB30B2386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84348E-42F0-92BC-1234-941E83D26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A7CB-EED6-45C1-A321-61A92D436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036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33ED8F-6DC9-BF49-FDD6-967E38337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524D02-0799-AB16-B762-52A3729C9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1B4777-8205-4415-49E9-2C1633796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6DC72-D2F9-46F8-B6FD-0829511F41FA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EDF5AA-2F7C-B00C-4544-B48D35BBE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8035A0-BAC3-B954-1C2B-D7C7B549C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A7CB-EED6-45C1-A321-61A92D436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004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FC2CCF-7BDA-3FA2-6E8F-E7A3D42BB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FD794C-AB75-5004-F61D-54461A0E6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F00E8C-C7B4-761C-8067-404DF7B6E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6DC72-D2F9-46F8-B6FD-0829511F41FA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4579B4-8D3C-F848-C3AA-A7A580247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829CD8-96B4-2EB3-AE0F-AFE3074A9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A7CB-EED6-45C1-A321-61A92D436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88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0A75A0-45A4-61AC-33CC-BC3A0AAE4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CB0D1B-EC8C-3A46-DEB5-6E628C0511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79B74E-2A2D-BC4C-199E-474CC28A0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10CE22-67E2-B251-F84F-7771CC8D3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6DC72-D2F9-46F8-B6FD-0829511F41FA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4941703-2057-552B-C622-2D75BE79E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B1A28C-8258-7386-33D0-4ADBCF1FE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A7CB-EED6-45C1-A321-61A92D436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5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312AF9-551C-F6A9-9705-C74460789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8D7BCC-D87D-10BE-87F5-371157540D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A5FB51-3876-FC13-3E80-5D06B25BA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2F0D1A7-D204-2156-82A5-77A7DCF011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6A07D0C-6273-8599-1654-C4F8CDB214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CC85E93-FF16-F74D-65A5-81806907E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6DC72-D2F9-46F8-B6FD-0829511F41FA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CB66559-6769-0D56-63D3-3464756CD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44CB451-600B-DF67-2667-7B5C40B58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A7CB-EED6-45C1-A321-61A92D436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602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D986B2-6EF9-A377-8528-CA910482E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28C3722-5247-B1F4-AA4A-EF98A5646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6DC72-D2F9-46F8-B6FD-0829511F41FA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6824169-2431-869C-3A04-CEF4C703C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AF206E7-CEEA-A67A-AD2D-950AFCCF6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A7CB-EED6-45C1-A321-61A92D436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488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9358B01-F81F-F878-585E-3713AF1D7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6DC72-D2F9-46F8-B6FD-0829511F41FA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FA77C01-3595-77DC-F7E7-D2D7E41AF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44F7220-BE1C-5BFF-C02E-BC3CB35F1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A7CB-EED6-45C1-A321-61A92D436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649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948587-1003-CE0F-9CCE-85CD32D7C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CD9833-5B2E-BA2F-7115-1AB433730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2917C3-8C6A-58B1-1B7D-30E2E19253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8F7793-72B4-BC27-98C3-62E63259B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6DC72-D2F9-46F8-B6FD-0829511F41FA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B16934-CE66-34AE-F67B-BF692C976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8B868C3-7645-E892-C048-B8AA89E3C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A7CB-EED6-45C1-A321-61A92D436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826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25E7E9-41EF-02BF-CF36-D3A991DFF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CDEEE4C-62C5-4E8D-14E7-136D9512CD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4DBEB2-8811-58D6-73B2-9B3FDE0085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600C32B-B94E-6F30-0569-444A61E3F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6DC72-D2F9-46F8-B6FD-0829511F41FA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445AAF3-CB5F-E61A-E9AF-68484DB71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9651C45-183D-D7F0-2775-B2FC2B38B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A7CB-EED6-45C1-A321-61A92D436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063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543E5D-1F29-5B6A-9DE5-11D2C4BDF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D1060C-E319-FE9B-18CD-BE8CD5E9A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A63C09-D782-C197-7C27-EF13D0FE4B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C6DC72-D2F9-46F8-B6FD-0829511F41FA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2F4C99-0C5D-3B26-4542-3077CA9F91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F55C50-7D58-9566-0EE8-2CFD8F1053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F7A7CB-EED6-45C1-A321-61A92D4367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18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облако, дерево, небо, трава">
            <a:extLst>
              <a:ext uri="{FF2B5EF4-FFF2-40B4-BE49-F238E27FC236}">
                <a16:creationId xmlns:a16="http://schemas.microsoft.com/office/drawing/2014/main" id="{40F23962-DBFD-DB40-21F8-FC5FB6F24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7" name="Рисунок 6" descr="Изображение выглядит как дерево, на открытом воздухе, озеро, природа">
            <a:extLst>
              <a:ext uri="{FF2B5EF4-FFF2-40B4-BE49-F238E27FC236}">
                <a16:creationId xmlns:a16="http://schemas.microsoft.com/office/drawing/2014/main" id="{9E18C2B8-0D71-D271-1EEA-F21ED06381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1" y="206477"/>
            <a:ext cx="8839200" cy="56338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Изображение выглядит как графическая вставка, рисунок, иллюстрация, мультфильм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36F2D41-DC89-95C7-3FF6-0492BADF0E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832" y="3940277"/>
            <a:ext cx="2472813" cy="2472813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строительство, дом, зарисов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A8E5239-3115-0D36-4849-1797042B4F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885" y="280261"/>
            <a:ext cx="5486313" cy="5486313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ранспорт, колесо, обод, автокомпонен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B19745E-F130-1DB3-E28E-7007108ED5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802" y="1681316"/>
            <a:ext cx="3318388" cy="3318388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рисунок, мультфильм, одежда, зарисов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A4F55AD-E488-8E91-3E2A-A8709D1F8A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506" y="1543665"/>
            <a:ext cx="2396612" cy="239661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контейнер, ведро, цилиндр, искусств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875F6197-8D27-CBDC-D795-1FA59421D9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66" y="4041655"/>
            <a:ext cx="1081548" cy="108154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контейнер, ведро, цилиндр, искусств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4097C8E-B101-9066-4FEC-DF62605DB0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264" y="4685026"/>
            <a:ext cx="1081548" cy="1081548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контейнер, ведро, цилиндр, искусств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5131C00-9DBD-40D6-8485-D3519E6B1D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812" y="4041655"/>
            <a:ext cx="1081548" cy="1081548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контейнер, ведро, цилиндр, искусств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6013A34-9586-C8F5-F2C7-D17FA42D4D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010" y="4685026"/>
            <a:ext cx="1081548" cy="1081548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контейнер, ведро, цилиндр, искусств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81AA2BA2-EFD9-995A-251C-81FD7B3952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995" y="3126612"/>
            <a:ext cx="1081548" cy="1081548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Графика, снимок экрана, Красочность, круг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2FEC79F-0E25-8197-BC50-FC61381A71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971" y="2481364"/>
            <a:ext cx="2723535" cy="2723535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свеча, пирог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A9FA9AA-5F5E-83DE-C118-8485AD68449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55" y="5917612"/>
            <a:ext cx="983225" cy="892587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искусство, Красочность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5197710-B84E-47CC-F4BB-03AB29796E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361" y="259370"/>
            <a:ext cx="2409913" cy="245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65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D4B6666-7687-46DB-99A8-E96285122A98}"/>
</file>

<file path=customXml/itemProps2.xml><?xml version="1.0" encoding="utf-8"?>
<ds:datastoreItem xmlns:ds="http://schemas.openxmlformats.org/officeDocument/2006/customXml" ds:itemID="{5CBCFEC3-FE34-4BD9-8516-3414048622AA}"/>
</file>

<file path=customXml/itemProps3.xml><?xml version="1.0" encoding="utf-8"?>
<ds:datastoreItem xmlns:ds="http://schemas.openxmlformats.org/officeDocument/2006/customXml" ds:itemID="{11A1A9EE-5A29-471F-B972-639436774FF9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Office</dc:creator>
  <cp:lastModifiedBy>Office</cp:lastModifiedBy>
  <cp:revision>1</cp:revision>
  <dcterms:created xsi:type="dcterms:W3CDTF">2026-02-12T16:49:07Z</dcterms:created>
  <dcterms:modified xsi:type="dcterms:W3CDTF">2026-02-12T17:14:13Z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