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F1F24-2A37-A31A-9BF7-67885BFAE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82B5A4-70B8-090A-DC0B-25E6C22D2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2866E0-298D-5A4A-56DD-A1D956D7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62-9C11-41F4-A6BA-8B1AB7520C81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546D62-049D-7187-DD37-F912B28BB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9D10B8-538A-FD07-EBCF-1F3E426D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642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5AD4B-3B44-FE97-754F-E98E627A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130C61-C03F-2206-C2F1-ADC977D99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E0FA50-A66E-93FE-F21D-D023C947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62-9C11-41F4-A6BA-8B1AB7520C81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A63954-341E-9706-2723-E7CCBC979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0FD811-8B6B-90EA-B1DC-969D36C1B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016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FECEFA-A554-DC21-DE33-29E2810DA2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C8B884-03B3-DB15-6A5A-8DFCB4897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6EC0B4-51E5-DE01-DC8D-A987C84CD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62-9C11-41F4-A6BA-8B1AB7520C81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8436DE-2831-30B1-9FEB-365B6794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E783A4-C916-4EAF-DF13-5A196793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072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ABF5C-FAD9-769C-4A3F-7263EBEA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F5B827-40CF-3A4F-66F6-F5D782959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B97FBD-BF49-BFC6-D057-8FFA55C6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62-9C11-41F4-A6BA-8B1AB7520C81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75B274-ABCD-39AC-BD8F-A62DCAF0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5EC7F-4FFD-7BD1-0719-A34B17AE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96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96CA0-8893-C1BB-5C38-C227E164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4149B7-D611-691B-72E4-F5D5D391B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F3711-56EB-C79C-CF55-F6327018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62-9C11-41F4-A6BA-8B1AB7520C81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CDA68-C50D-D93D-A682-BDAFD1A3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785A1A-E6DA-6B64-D063-E24AD88B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982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18178-6BAF-F953-785A-435141748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2905BF-3020-6967-095B-EC51621A3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58C53E-100B-2921-DAB8-98D895EBA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CBB3E4-88E8-A10C-3A2E-F3B649DB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62-9C11-41F4-A6BA-8B1AB7520C81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1E50A7-7200-54B2-7205-FC8A5662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ED5DA7-D6CA-908B-7F01-C145D177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720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22115-A7AE-F614-BA61-9CF22E049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060BA6-DB8F-6B6B-4DF3-0A52684B6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F5AEB5-D9CA-4080-3515-4B64485B6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9E6C5A-1AE2-1E1A-1CD9-810C773A2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17B57B-991E-F10F-7630-86D4D867B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CC365C-1381-F4FD-EE33-35CADD0F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62-9C11-41F4-A6BA-8B1AB7520C81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ABBC36-3F14-E5ED-3312-EF269F84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38DCE0-8511-2313-9672-CF2E27C4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103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ECCD7-40D0-FA18-0A9D-6C9E8F0B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30FB2D-F5B0-9A8A-5842-8FD656CA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62-9C11-41F4-A6BA-8B1AB7520C81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B4EE57-7676-6C92-FDD8-461360DC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06A461-C8C3-3471-4A68-26EE6D7D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84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D12C1D-D306-CF62-E81E-F1836C6F4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62-9C11-41F4-A6BA-8B1AB7520C81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03D319-DCC4-9432-471C-6C0638AD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DEE5A2-DA5D-3481-94EA-9F973BEC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331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C3EDD-80E8-2F4E-8289-91B7C26D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7EA3-64FB-043F-827A-2760547EB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5C993E-0927-3DC1-1542-C914D3976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E1ADBF-4B68-932F-E785-B852AD5E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62-9C11-41F4-A6BA-8B1AB7520C81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5D5662-6A34-0F6C-87FF-6381C80D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8B2FAB-4159-D7A5-2B8D-3980DC1E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77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17D4E-8882-0668-246D-5028911F7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AA4DB8-A6DE-2F9D-5BDC-33ECE7961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B280D4-6BF2-ECDB-F970-123F4C9E9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847ACA-1DCF-F4EB-E1DA-E97E75FE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62-9C11-41F4-A6BA-8B1AB7520C81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EC933B-D812-184E-C240-81643DD8F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DF5F5F-3567-DBDA-CB9D-14336AC8B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645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A5EC5-A914-DD1E-0339-E8274F67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374E0F-0DCC-CBB3-D59B-ADB98D2AA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9AEB86-17CE-E6E9-F37C-C7061A708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7BD62-9C11-41F4-A6BA-8B1AB7520C81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4BFDD-C8CB-4F97-30AE-2672E43BA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684EC-0AD6-7781-D08F-3A27F05F3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41930-5F61-4DCB-86B5-21CD8A9237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756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973E26-6D17-5526-1730-4E9DD2D5D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37"/>
            <a:ext cx="12192000" cy="7101016"/>
          </a:xfrm>
          <a:prstGeom prst="rect">
            <a:avLst/>
          </a:prstGeom>
        </p:spPr>
      </p:pic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17E8D6E1-455F-410B-65F8-2E9CDC979E02}"/>
              </a:ext>
            </a:extLst>
          </p:cNvPr>
          <p:cNvSpPr/>
          <p:nvPr/>
        </p:nvSpPr>
        <p:spPr>
          <a:xfrm>
            <a:off x="444843" y="1252150"/>
            <a:ext cx="8484973" cy="553454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55E0D-C5FF-01C3-17B0-7DDEBFA3DD99}"/>
              </a:ext>
            </a:extLst>
          </p:cNvPr>
          <p:cNvSpPr txBox="1"/>
          <p:nvPr/>
        </p:nvSpPr>
        <p:spPr>
          <a:xfrm>
            <a:off x="796541" y="1151658"/>
            <a:ext cx="815227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 </a:t>
            </a:r>
            <a:r>
              <a:rPr lang="ru-RU" sz="2800" dirty="0" err="1"/>
              <a:t>азумный</a:t>
            </a:r>
            <a:r>
              <a:rPr lang="ru-RU" sz="2800" dirty="0"/>
              <a:t> д  акон Д  </a:t>
            </a:r>
            <a:r>
              <a:rPr lang="ru-RU" sz="2800" dirty="0" err="1"/>
              <a:t>ако</a:t>
            </a:r>
            <a:r>
              <a:rPr lang="ru-RU" sz="2800" dirty="0"/>
              <a:t> п  осыпался на к </a:t>
            </a:r>
            <a:r>
              <a:rPr lang="en-US" sz="2800" dirty="0"/>
              <a:t> </a:t>
            </a:r>
            <a:r>
              <a:rPr lang="ru-RU" sz="2800" dirty="0" err="1"/>
              <a:t>аю</a:t>
            </a:r>
            <a:r>
              <a:rPr lang="ru-RU" sz="2800" dirty="0"/>
              <a:t> </a:t>
            </a:r>
          </a:p>
          <a:p>
            <a:pPr algn="just"/>
            <a:r>
              <a:rPr lang="ru-RU" sz="2800" dirty="0"/>
              <a:t>к  </a:t>
            </a:r>
            <a:r>
              <a:rPr lang="ru-RU" sz="2800" dirty="0" err="1"/>
              <a:t>утой</a:t>
            </a:r>
            <a:r>
              <a:rPr lang="ru-RU" sz="2800" dirty="0"/>
              <a:t> го  ы, когда пе  вые лучи </a:t>
            </a:r>
            <a:r>
              <a:rPr lang="uk-UA" sz="2800" dirty="0" err="1"/>
              <a:t>касались</a:t>
            </a:r>
            <a:r>
              <a:rPr lang="ru-RU" sz="2800" dirty="0"/>
              <a:t> его </a:t>
            </a:r>
          </a:p>
          <a:p>
            <a:pPr algn="just"/>
            <a:r>
              <a:rPr lang="ru-RU" sz="2800" dirty="0"/>
              <a:t>к  </a:t>
            </a:r>
            <a:r>
              <a:rPr lang="ru-RU" sz="2800" dirty="0" err="1"/>
              <a:t>ыльев</a:t>
            </a:r>
            <a:r>
              <a:rPr lang="ru-RU" sz="2800" dirty="0"/>
              <a:t>. </a:t>
            </a:r>
          </a:p>
          <a:p>
            <a:pPr algn="just"/>
            <a:r>
              <a:rPr lang="ru-RU" sz="2800" dirty="0"/>
              <a:t>	Он г  </a:t>
            </a:r>
            <a:r>
              <a:rPr lang="ru-RU" sz="2800" dirty="0" err="1"/>
              <a:t>езил</a:t>
            </a:r>
            <a:r>
              <a:rPr lang="ru-RU" sz="2800" dirty="0"/>
              <a:t> о п  </a:t>
            </a:r>
            <a:r>
              <a:rPr lang="ru-RU" sz="2800" dirty="0" err="1"/>
              <a:t>иключениях</a:t>
            </a:r>
            <a:r>
              <a:rPr lang="ru-RU" sz="2800" dirty="0"/>
              <a:t>, поэтому взял </a:t>
            </a:r>
          </a:p>
          <a:p>
            <a:pPr algn="just"/>
            <a:r>
              <a:rPr lang="ru-RU" sz="2800" dirty="0"/>
              <a:t>ста  ую ка  ту и </a:t>
            </a:r>
            <a:r>
              <a:rPr lang="ru-RU" sz="2800" dirty="0" err="1"/>
              <a:t>отп</a:t>
            </a:r>
            <a:r>
              <a:rPr lang="ru-RU" sz="2800" dirty="0"/>
              <a:t>  </a:t>
            </a:r>
            <a:r>
              <a:rPr lang="ru-RU" sz="2800" dirty="0" err="1"/>
              <a:t>авился</a:t>
            </a:r>
            <a:r>
              <a:rPr lang="ru-RU" sz="2800" dirty="0"/>
              <a:t> сквозь облака к </a:t>
            </a:r>
          </a:p>
          <a:p>
            <a:pPr algn="just"/>
            <a:r>
              <a:rPr lang="ru-RU" sz="2800" dirty="0"/>
              <a:t>г  </a:t>
            </a:r>
            <a:r>
              <a:rPr lang="ru-RU" sz="2800" dirty="0" err="1"/>
              <a:t>озному</a:t>
            </a:r>
            <a:r>
              <a:rPr lang="ru-RU" sz="2800" dirty="0"/>
              <a:t> </a:t>
            </a:r>
            <a:r>
              <a:rPr lang="ru-RU" sz="2800" dirty="0" err="1"/>
              <a:t>мо</a:t>
            </a:r>
            <a:r>
              <a:rPr lang="ru-RU" sz="2800" dirty="0"/>
              <a:t>  ю. 	</a:t>
            </a:r>
          </a:p>
          <a:p>
            <a:pPr algn="just"/>
            <a:r>
              <a:rPr lang="ru-RU" sz="2800" dirty="0"/>
              <a:t>	До  </a:t>
            </a:r>
            <a:r>
              <a:rPr lang="ru-RU" sz="2800" dirty="0" err="1"/>
              <a:t>огой</a:t>
            </a:r>
            <a:r>
              <a:rPr lang="ru-RU" sz="2800" dirty="0"/>
              <a:t>  Д  </a:t>
            </a:r>
            <a:r>
              <a:rPr lang="ru-RU" sz="2800" dirty="0" err="1"/>
              <a:t>ако</a:t>
            </a:r>
            <a:r>
              <a:rPr lang="ru-RU" sz="2800" dirty="0"/>
              <a:t> </a:t>
            </a:r>
            <a:r>
              <a:rPr lang="ru-RU" sz="2800" dirty="0" err="1"/>
              <a:t>вст</a:t>
            </a:r>
            <a:r>
              <a:rPr lang="ru-RU" sz="2800" dirty="0"/>
              <a:t>  </a:t>
            </a:r>
            <a:r>
              <a:rPr lang="ru-RU" sz="2800" dirty="0" err="1"/>
              <a:t>етил</a:t>
            </a:r>
            <a:r>
              <a:rPr lang="ru-RU" sz="2800" dirty="0"/>
              <a:t> т  </a:t>
            </a:r>
            <a:r>
              <a:rPr lang="ru-RU" sz="2800" dirty="0" err="1"/>
              <a:t>оих</a:t>
            </a:r>
            <a:r>
              <a:rPr lang="ru-RU" sz="2800" dirty="0"/>
              <a:t> д  </a:t>
            </a:r>
            <a:r>
              <a:rPr lang="ru-RU" sz="2800" dirty="0" err="1"/>
              <a:t>узей</a:t>
            </a:r>
            <a:r>
              <a:rPr lang="ru-RU" sz="2800" dirty="0"/>
              <a:t>: боб  а, </a:t>
            </a:r>
          </a:p>
          <a:p>
            <a:pPr algn="just"/>
            <a:r>
              <a:rPr lang="ru-RU" sz="2800" dirty="0" err="1"/>
              <a:t>тиг</a:t>
            </a:r>
            <a:r>
              <a:rPr lang="ru-RU" sz="2800" dirty="0"/>
              <a:t>  а и че  </a:t>
            </a:r>
            <a:r>
              <a:rPr lang="ru-RU" sz="2800" dirty="0" err="1"/>
              <a:t>ного</a:t>
            </a:r>
            <a:r>
              <a:rPr lang="ru-RU" sz="2800" dirty="0"/>
              <a:t> во  она. Вместе они п  </a:t>
            </a:r>
            <a:r>
              <a:rPr lang="ru-RU" sz="2800" dirty="0" err="1"/>
              <a:t>еодолели</a:t>
            </a:r>
            <a:r>
              <a:rPr lang="ru-RU" sz="2800" dirty="0"/>
              <a:t> </a:t>
            </a:r>
          </a:p>
          <a:p>
            <a:pPr algn="just"/>
            <a:r>
              <a:rPr lang="ru-RU" sz="2800" dirty="0"/>
              <a:t>к  </a:t>
            </a:r>
            <a:r>
              <a:rPr lang="ru-RU" sz="2800" dirty="0" err="1"/>
              <a:t>утые</a:t>
            </a:r>
            <a:r>
              <a:rPr lang="ru-RU" sz="2800" dirty="0"/>
              <a:t> по  </a:t>
            </a:r>
            <a:r>
              <a:rPr lang="ru-RU" sz="2800" dirty="0" err="1"/>
              <a:t>оги</a:t>
            </a:r>
            <a:r>
              <a:rPr lang="ru-RU" sz="2800" dirty="0"/>
              <a:t> и </a:t>
            </a:r>
            <a:r>
              <a:rPr lang="ru-RU" sz="2800" dirty="0" err="1"/>
              <a:t>отк</a:t>
            </a:r>
            <a:r>
              <a:rPr lang="ru-RU" sz="2800" dirty="0"/>
              <a:t>  </a:t>
            </a:r>
            <a:r>
              <a:rPr lang="ru-RU" sz="2800" dirty="0" err="1"/>
              <a:t>ыли</a:t>
            </a:r>
            <a:r>
              <a:rPr lang="ru-RU" sz="2800" dirty="0"/>
              <a:t> тайные две  и  в </a:t>
            </a:r>
          </a:p>
          <a:p>
            <a:pPr algn="just"/>
            <a:r>
              <a:rPr lang="ru-RU" sz="2800" dirty="0"/>
              <a:t>п  ек  </a:t>
            </a:r>
            <a:r>
              <a:rPr lang="ru-RU" sz="2800" dirty="0" err="1"/>
              <a:t>асную</a:t>
            </a:r>
            <a:r>
              <a:rPr lang="ru-RU" sz="2800" dirty="0"/>
              <a:t> м  </a:t>
            </a:r>
            <a:r>
              <a:rPr lang="ru-RU" sz="2800" dirty="0" err="1"/>
              <a:t>амо</a:t>
            </a:r>
            <a:r>
              <a:rPr lang="ru-RU" sz="2800" dirty="0"/>
              <a:t>  </a:t>
            </a:r>
            <a:r>
              <a:rPr lang="ru-RU" sz="2800" dirty="0" err="1"/>
              <a:t>ную</a:t>
            </a:r>
            <a:r>
              <a:rPr lang="ru-RU" sz="2800" dirty="0"/>
              <a:t> </a:t>
            </a:r>
            <a:r>
              <a:rPr lang="ru-RU" sz="2800" dirty="0" err="1"/>
              <a:t>пеще</a:t>
            </a:r>
            <a:r>
              <a:rPr lang="ru-RU" sz="2800" dirty="0"/>
              <a:t>  у. </a:t>
            </a:r>
          </a:p>
          <a:p>
            <a:pPr algn="just"/>
            <a:r>
              <a:rPr lang="ru-RU" sz="2800" dirty="0"/>
              <a:t>	Тепе  ь счастливый Д  </a:t>
            </a:r>
            <a:r>
              <a:rPr lang="ru-RU" sz="2800" dirty="0" err="1"/>
              <a:t>ако</a:t>
            </a:r>
            <a:r>
              <a:rPr lang="ru-RU" sz="2800" dirty="0"/>
              <a:t> бе  </a:t>
            </a:r>
            <a:r>
              <a:rPr lang="ru-RU" sz="2800" dirty="0" err="1"/>
              <a:t>ежёт</a:t>
            </a:r>
            <a:r>
              <a:rPr lang="ru-RU" sz="2800" dirty="0"/>
              <a:t> там свои </a:t>
            </a:r>
          </a:p>
          <a:p>
            <a:pPr algn="just"/>
            <a:r>
              <a:rPr lang="ru-RU" sz="2800" dirty="0"/>
              <a:t>сок  </a:t>
            </a:r>
            <a:r>
              <a:rPr lang="ru-RU" sz="2800" dirty="0" err="1"/>
              <a:t>овища</a:t>
            </a:r>
            <a:r>
              <a:rPr lang="ru-RU" sz="2800" dirty="0"/>
              <a:t> — я  кие  </a:t>
            </a:r>
            <a:r>
              <a:rPr lang="ru-RU" sz="2800" dirty="0" err="1"/>
              <a:t>янта</a:t>
            </a:r>
            <a:r>
              <a:rPr lang="ru-RU" sz="2800" dirty="0"/>
              <a:t>  </a:t>
            </a:r>
            <a:r>
              <a:rPr lang="ru-RU" sz="2800" dirty="0" err="1"/>
              <a:t>ные</a:t>
            </a:r>
            <a:r>
              <a:rPr lang="ru-RU" sz="2800" dirty="0"/>
              <a:t> камни и </a:t>
            </a:r>
            <a:r>
              <a:rPr lang="ru-RU" sz="2800" dirty="0" err="1"/>
              <a:t>пёст</a:t>
            </a:r>
            <a:r>
              <a:rPr lang="ru-RU" sz="2800" dirty="0"/>
              <a:t>  </a:t>
            </a:r>
            <a:r>
              <a:rPr lang="ru-RU" sz="2800" dirty="0" err="1"/>
              <a:t>ые</a:t>
            </a:r>
            <a:r>
              <a:rPr lang="ru-RU" sz="2800" dirty="0"/>
              <a:t> </a:t>
            </a:r>
          </a:p>
          <a:p>
            <a:pPr algn="just"/>
            <a:r>
              <a:rPr lang="ru-RU" sz="2800" dirty="0"/>
              <a:t>пе  </a:t>
            </a:r>
            <a:r>
              <a:rPr lang="ru-RU" sz="2800" dirty="0" err="1"/>
              <a:t>ья</a:t>
            </a:r>
            <a:r>
              <a:rPr lang="ru-RU" sz="2800" dirty="0"/>
              <a:t>.</a:t>
            </a:r>
            <a:endParaRPr lang="uk-UA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AA99EF-83EB-0F80-F73B-1ED2FAAED845}"/>
              </a:ext>
            </a:extLst>
          </p:cNvPr>
          <p:cNvSpPr txBox="1"/>
          <p:nvPr/>
        </p:nvSpPr>
        <p:spPr>
          <a:xfrm>
            <a:off x="3954162" y="731354"/>
            <a:ext cx="370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37CFF3F-CF3A-2AA4-4C7B-B2B07312289C}"/>
              </a:ext>
            </a:extLst>
          </p:cNvPr>
          <p:cNvSpPr/>
          <p:nvPr/>
        </p:nvSpPr>
        <p:spPr>
          <a:xfrm>
            <a:off x="1616521" y="1151658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676E10A-9BE6-1D01-C76A-340840A36264}"/>
              </a:ext>
            </a:extLst>
          </p:cNvPr>
          <p:cNvSpPr txBox="1"/>
          <p:nvPr/>
        </p:nvSpPr>
        <p:spPr>
          <a:xfrm>
            <a:off x="3265005" y="547880"/>
            <a:ext cx="370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sz="28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7E3D731-2D02-A7FA-666B-FCF702962199}"/>
              </a:ext>
            </a:extLst>
          </p:cNvPr>
          <p:cNvSpPr txBox="1"/>
          <p:nvPr/>
        </p:nvSpPr>
        <p:spPr>
          <a:xfrm>
            <a:off x="8000564" y="890048"/>
            <a:ext cx="294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uk-UA" sz="28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DA21BF4-80B3-A530-FDDE-C7944F68C93B}"/>
              </a:ext>
            </a:extLst>
          </p:cNvPr>
          <p:cNvSpPr txBox="1"/>
          <p:nvPr/>
        </p:nvSpPr>
        <p:spPr>
          <a:xfrm>
            <a:off x="7748336" y="1427777"/>
            <a:ext cx="2867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uk-UA" sz="2400" dirty="0"/>
          </a:p>
        </p:txBody>
      </p:sp>
      <p:sp>
        <p:nvSpPr>
          <p:cNvPr id="2" name="Рамка 1">
            <a:extLst>
              <a:ext uri="{FF2B5EF4-FFF2-40B4-BE49-F238E27FC236}">
                <a16:creationId xmlns:a16="http://schemas.microsoft.com/office/drawing/2014/main" id="{E9923715-637E-8A45-1D02-F3295712F328}"/>
              </a:ext>
            </a:extLst>
          </p:cNvPr>
          <p:cNvSpPr/>
          <p:nvPr/>
        </p:nvSpPr>
        <p:spPr>
          <a:xfrm flipH="1">
            <a:off x="1722882" y="1301095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A28E3500-DF9F-E9F6-E470-4D477C08E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" y="322491"/>
            <a:ext cx="880681" cy="799272"/>
          </a:xfrm>
          <a:prstGeom prst="rect">
            <a:avLst/>
          </a:prstGeom>
        </p:spPr>
      </p:pic>
      <p:pic>
        <p:nvPicPr>
          <p:cNvPr id="150" name="Picture 4" descr="A cartoon of a blue frog&#10;&#10;AI-generated content may be incorrect.">
            <a:extLst>
              <a:ext uri="{FF2B5EF4-FFF2-40B4-BE49-F238E27FC236}">
                <a16:creationId xmlns:a16="http://schemas.microsoft.com/office/drawing/2014/main" id="{C3664A2C-9F95-59A3-A42D-1E016F296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686" y="3499260"/>
            <a:ext cx="2846294" cy="2790264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4C5FCD4-103F-1549-7BF2-1B9FDF2EA841}"/>
              </a:ext>
            </a:extLst>
          </p:cNvPr>
          <p:cNvSpPr/>
          <p:nvPr/>
        </p:nvSpPr>
        <p:spPr>
          <a:xfrm>
            <a:off x="3377440" y="1163247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752F5EC-2F16-E37D-9B24-D0A75B0306F3}"/>
              </a:ext>
            </a:extLst>
          </p:cNvPr>
          <p:cNvSpPr/>
          <p:nvPr/>
        </p:nvSpPr>
        <p:spPr>
          <a:xfrm>
            <a:off x="4556315" y="1160737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14A5C4C-3707-54BE-E284-78C9BA7DC579}"/>
              </a:ext>
            </a:extLst>
          </p:cNvPr>
          <p:cNvSpPr/>
          <p:nvPr/>
        </p:nvSpPr>
        <p:spPr>
          <a:xfrm>
            <a:off x="5500597" y="1153491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BCA75CA-6300-5B5D-DA29-CA2AC9DA70F8}"/>
              </a:ext>
            </a:extLst>
          </p:cNvPr>
          <p:cNvSpPr/>
          <p:nvPr/>
        </p:nvSpPr>
        <p:spPr>
          <a:xfrm>
            <a:off x="7777367" y="1158672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E1E8F5CA-8B42-0E79-9B3B-1352A2710E3F}"/>
              </a:ext>
            </a:extLst>
          </p:cNvPr>
          <p:cNvSpPr/>
          <p:nvPr/>
        </p:nvSpPr>
        <p:spPr>
          <a:xfrm>
            <a:off x="941789" y="1567829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B20EDA8F-5349-88BA-E222-9B64FB4E934C}"/>
              </a:ext>
            </a:extLst>
          </p:cNvPr>
          <p:cNvSpPr/>
          <p:nvPr/>
        </p:nvSpPr>
        <p:spPr>
          <a:xfrm>
            <a:off x="2172294" y="1567829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B375503B-7184-0FB2-EE98-BB03217E05FE}"/>
              </a:ext>
            </a:extLst>
          </p:cNvPr>
          <p:cNvSpPr/>
          <p:nvPr/>
        </p:nvSpPr>
        <p:spPr>
          <a:xfrm>
            <a:off x="4000394" y="1567829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8A96F1CD-2875-5118-7038-B29898F3C9C6}"/>
              </a:ext>
            </a:extLst>
          </p:cNvPr>
          <p:cNvSpPr/>
          <p:nvPr/>
        </p:nvSpPr>
        <p:spPr>
          <a:xfrm>
            <a:off x="936578" y="2006280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611064CC-72E0-2829-42A8-5D5D12645C37}"/>
              </a:ext>
            </a:extLst>
          </p:cNvPr>
          <p:cNvSpPr/>
          <p:nvPr/>
        </p:nvSpPr>
        <p:spPr>
          <a:xfrm>
            <a:off x="2332729" y="2406728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9B2EDF01-2143-64C3-C840-CEE802141A40}"/>
              </a:ext>
            </a:extLst>
          </p:cNvPr>
          <p:cNvSpPr/>
          <p:nvPr/>
        </p:nvSpPr>
        <p:spPr>
          <a:xfrm>
            <a:off x="3728763" y="2418115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5" name="Рамка 134">
            <a:extLst>
              <a:ext uri="{FF2B5EF4-FFF2-40B4-BE49-F238E27FC236}">
                <a16:creationId xmlns:a16="http://schemas.microsoft.com/office/drawing/2014/main" id="{93F2731D-4B17-671A-D73D-6B69E2FF32D6}"/>
              </a:ext>
            </a:extLst>
          </p:cNvPr>
          <p:cNvSpPr/>
          <p:nvPr/>
        </p:nvSpPr>
        <p:spPr>
          <a:xfrm flipH="1">
            <a:off x="3481535" y="1334599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6" name="Рамка 135">
            <a:extLst>
              <a:ext uri="{FF2B5EF4-FFF2-40B4-BE49-F238E27FC236}">
                <a16:creationId xmlns:a16="http://schemas.microsoft.com/office/drawing/2014/main" id="{C736702C-6D38-6C18-4F39-97AC67E73FE3}"/>
              </a:ext>
            </a:extLst>
          </p:cNvPr>
          <p:cNvSpPr/>
          <p:nvPr/>
        </p:nvSpPr>
        <p:spPr>
          <a:xfrm flipH="1">
            <a:off x="4677963" y="1315060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7" name="Рамка 136">
            <a:extLst>
              <a:ext uri="{FF2B5EF4-FFF2-40B4-BE49-F238E27FC236}">
                <a16:creationId xmlns:a16="http://schemas.microsoft.com/office/drawing/2014/main" id="{154BD9DA-AC2B-CEEE-4C3F-43FA625700B6}"/>
              </a:ext>
            </a:extLst>
          </p:cNvPr>
          <p:cNvSpPr/>
          <p:nvPr/>
        </p:nvSpPr>
        <p:spPr>
          <a:xfrm flipH="1">
            <a:off x="5616525" y="1327656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8" name="Рамка 137">
            <a:extLst>
              <a:ext uri="{FF2B5EF4-FFF2-40B4-BE49-F238E27FC236}">
                <a16:creationId xmlns:a16="http://schemas.microsoft.com/office/drawing/2014/main" id="{1B4291F5-D712-0C10-2E0A-A8B5F47E2696}"/>
              </a:ext>
            </a:extLst>
          </p:cNvPr>
          <p:cNvSpPr/>
          <p:nvPr/>
        </p:nvSpPr>
        <p:spPr>
          <a:xfrm flipH="1">
            <a:off x="7914188" y="1321944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9" name="Рамка 138">
            <a:extLst>
              <a:ext uri="{FF2B5EF4-FFF2-40B4-BE49-F238E27FC236}">
                <a16:creationId xmlns:a16="http://schemas.microsoft.com/office/drawing/2014/main" id="{6E32A921-2E9B-71AE-B758-B277947975C4}"/>
              </a:ext>
            </a:extLst>
          </p:cNvPr>
          <p:cNvSpPr/>
          <p:nvPr/>
        </p:nvSpPr>
        <p:spPr>
          <a:xfrm flipH="1">
            <a:off x="1074612" y="1752549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1" name="Рамка 150">
            <a:extLst>
              <a:ext uri="{FF2B5EF4-FFF2-40B4-BE49-F238E27FC236}">
                <a16:creationId xmlns:a16="http://schemas.microsoft.com/office/drawing/2014/main" id="{12C51174-F530-E82B-C01D-E952B0841273}"/>
              </a:ext>
            </a:extLst>
          </p:cNvPr>
          <p:cNvSpPr/>
          <p:nvPr/>
        </p:nvSpPr>
        <p:spPr>
          <a:xfrm flipH="1">
            <a:off x="2288853" y="1751923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2" name="Рамка 151">
            <a:extLst>
              <a:ext uri="{FF2B5EF4-FFF2-40B4-BE49-F238E27FC236}">
                <a16:creationId xmlns:a16="http://schemas.microsoft.com/office/drawing/2014/main" id="{6700E60C-1581-43B7-D113-D6A9278AC92E}"/>
              </a:ext>
            </a:extLst>
          </p:cNvPr>
          <p:cNvSpPr/>
          <p:nvPr/>
        </p:nvSpPr>
        <p:spPr>
          <a:xfrm flipH="1">
            <a:off x="4127903" y="1763285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3" name="Рамка 152">
            <a:extLst>
              <a:ext uri="{FF2B5EF4-FFF2-40B4-BE49-F238E27FC236}">
                <a16:creationId xmlns:a16="http://schemas.microsoft.com/office/drawing/2014/main" id="{C51B7A0D-A680-E974-3F8F-407BC67172E7}"/>
              </a:ext>
            </a:extLst>
          </p:cNvPr>
          <p:cNvSpPr/>
          <p:nvPr/>
        </p:nvSpPr>
        <p:spPr>
          <a:xfrm flipH="1">
            <a:off x="1077142" y="2186603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4" name="Рамка 153">
            <a:extLst>
              <a:ext uri="{FF2B5EF4-FFF2-40B4-BE49-F238E27FC236}">
                <a16:creationId xmlns:a16="http://schemas.microsoft.com/office/drawing/2014/main" id="{476781E0-D1D3-BB0F-E6CC-AAF3C55379F4}"/>
              </a:ext>
            </a:extLst>
          </p:cNvPr>
          <p:cNvSpPr/>
          <p:nvPr/>
        </p:nvSpPr>
        <p:spPr>
          <a:xfrm flipH="1">
            <a:off x="2451570" y="2607786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5" name="Рамка 154">
            <a:extLst>
              <a:ext uri="{FF2B5EF4-FFF2-40B4-BE49-F238E27FC236}">
                <a16:creationId xmlns:a16="http://schemas.microsoft.com/office/drawing/2014/main" id="{6CF5E9A5-90B1-F545-F63C-4A102B8DD4B9}"/>
              </a:ext>
            </a:extLst>
          </p:cNvPr>
          <p:cNvSpPr/>
          <p:nvPr/>
        </p:nvSpPr>
        <p:spPr>
          <a:xfrm flipH="1">
            <a:off x="3847604" y="2592280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717E4B-D7A0-457F-515F-2C4A4E6FF24B}"/>
              </a:ext>
            </a:extLst>
          </p:cNvPr>
          <p:cNvSpPr/>
          <p:nvPr/>
        </p:nvSpPr>
        <p:spPr>
          <a:xfrm>
            <a:off x="1233604" y="2860100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B0984477-2A0B-948F-4B00-9C9141B34782}"/>
              </a:ext>
            </a:extLst>
          </p:cNvPr>
          <p:cNvSpPr/>
          <p:nvPr/>
        </p:nvSpPr>
        <p:spPr>
          <a:xfrm flipH="1">
            <a:off x="1352445" y="3034265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C409C329-23BB-0B73-0E39-5C8869A5AA51}"/>
              </a:ext>
            </a:extLst>
          </p:cNvPr>
          <p:cNvSpPr/>
          <p:nvPr/>
        </p:nvSpPr>
        <p:spPr>
          <a:xfrm flipH="1">
            <a:off x="2355319" y="3034265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ACA230D-B72C-D833-E9FB-909F6E330FCA}"/>
              </a:ext>
            </a:extLst>
          </p:cNvPr>
          <p:cNvSpPr/>
          <p:nvPr/>
        </p:nvSpPr>
        <p:spPr>
          <a:xfrm>
            <a:off x="2228049" y="2860100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B53AAC0-C666-631F-E42C-201184A291C1}"/>
              </a:ext>
            </a:extLst>
          </p:cNvPr>
          <p:cNvSpPr/>
          <p:nvPr/>
        </p:nvSpPr>
        <p:spPr>
          <a:xfrm>
            <a:off x="3552956" y="2874489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Рамка 11">
            <a:extLst>
              <a:ext uri="{FF2B5EF4-FFF2-40B4-BE49-F238E27FC236}">
                <a16:creationId xmlns:a16="http://schemas.microsoft.com/office/drawing/2014/main" id="{3D6E4B78-3132-188B-47F9-0337E960C83A}"/>
              </a:ext>
            </a:extLst>
          </p:cNvPr>
          <p:cNvSpPr/>
          <p:nvPr/>
        </p:nvSpPr>
        <p:spPr>
          <a:xfrm flipH="1">
            <a:off x="3688361" y="3053291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C890AC-C73D-DB74-A3F5-818AE91B65C9}"/>
              </a:ext>
            </a:extLst>
          </p:cNvPr>
          <p:cNvSpPr/>
          <p:nvPr/>
        </p:nvSpPr>
        <p:spPr>
          <a:xfrm>
            <a:off x="907399" y="3269515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Рамка 13">
            <a:extLst>
              <a:ext uri="{FF2B5EF4-FFF2-40B4-BE49-F238E27FC236}">
                <a16:creationId xmlns:a16="http://schemas.microsoft.com/office/drawing/2014/main" id="{E411AD04-A60C-6E25-E437-85629E6B13D8}"/>
              </a:ext>
            </a:extLst>
          </p:cNvPr>
          <p:cNvSpPr/>
          <p:nvPr/>
        </p:nvSpPr>
        <p:spPr>
          <a:xfrm flipH="1">
            <a:off x="1026240" y="3466925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53A9505-5CB9-D154-81D8-45393902A6A4}"/>
              </a:ext>
            </a:extLst>
          </p:cNvPr>
          <p:cNvSpPr/>
          <p:nvPr/>
        </p:nvSpPr>
        <p:spPr>
          <a:xfrm>
            <a:off x="2686823" y="3269515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Рамка 15">
            <a:extLst>
              <a:ext uri="{FF2B5EF4-FFF2-40B4-BE49-F238E27FC236}">
                <a16:creationId xmlns:a16="http://schemas.microsoft.com/office/drawing/2014/main" id="{BBBEC885-59D6-CBAC-F3A6-2F34AB9FA6E7}"/>
              </a:ext>
            </a:extLst>
          </p:cNvPr>
          <p:cNvSpPr/>
          <p:nvPr/>
        </p:nvSpPr>
        <p:spPr>
          <a:xfrm flipH="1">
            <a:off x="2805664" y="3470760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7" name="Рамка 16">
            <a:extLst>
              <a:ext uri="{FF2B5EF4-FFF2-40B4-BE49-F238E27FC236}">
                <a16:creationId xmlns:a16="http://schemas.microsoft.com/office/drawing/2014/main" id="{1C1A7A17-8A08-3347-9194-6BB0CA95211E}"/>
              </a:ext>
            </a:extLst>
          </p:cNvPr>
          <p:cNvSpPr/>
          <p:nvPr/>
        </p:nvSpPr>
        <p:spPr>
          <a:xfrm flipH="1">
            <a:off x="2216731" y="3891450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916B99D-E6BB-2319-2C50-CBF234D9A08A}"/>
              </a:ext>
            </a:extLst>
          </p:cNvPr>
          <p:cNvSpPr/>
          <p:nvPr/>
        </p:nvSpPr>
        <p:spPr>
          <a:xfrm>
            <a:off x="2103245" y="3698999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479F289-8C09-4847-907C-B13029AAA163}"/>
              </a:ext>
            </a:extLst>
          </p:cNvPr>
          <p:cNvSpPr/>
          <p:nvPr/>
        </p:nvSpPr>
        <p:spPr>
          <a:xfrm>
            <a:off x="3345367" y="3724789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Рамка 19">
            <a:extLst>
              <a:ext uri="{FF2B5EF4-FFF2-40B4-BE49-F238E27FC236}">
                <a16:creationId xmlns:a16="http://schemas.microsoft.com/office/drawing/2014/main" id="{9DEC8CCD-DC57-D8AF-795C-60D74148E0C0}"/>
              </a:ext>
            </a:extLst>
          </p:cNvPr>
          <p:cNvSpPr/>
          <p:nvPr/>
        </p:nvSpPr>
        <p:spPr>
          <a:xfrm flipH="1">
            <a:off x="3464597" y="3898954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1F2A0E2-7DCA-33E1-3242-2DEDD79B626A}"/>
              </a:ext>
            </a:extLst>
          </p:cNvPr>
          <p:cNvSpPr/>
          <p:nvPr/>
        </p:nvSpPr>
        <p:spPr>
          <a:xfrm>
            <a:off x="4571157" y="3712105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Рамка 21">
            <a:extLst>
              <a:ext uri="{FF2B5EF4-FFF2-40B4-BE49-F238E27FC236}">
                <a16:creationId xmlns:a16="http://schemas.microsoft.com/office/drawing/2014/main" id="{D358CF3A-6316-FBEC-74C5-490CC79104A1}"/>
              </a:ext>
            </a:extLst>
          </p:cNvPr>
          <p:cNvSpPr/>
          <p:nvPr/>
        </p:nvSpPr>
        <p:spPr>
          <a:xfrm flipH="1">
            <a:off x="4687329" y="3891450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BA4C38D-96CA-ADF7-EC43-2D0E4BF84A8C}"/>
              </a:ext>
            </a:extLst>
          </p:cNvPr>
          <p:cNvSpPr/>
          <p:nvPr/>
        </p:nvSpPr>
        <p:spPr>
          <a:xfrm>
            <a:off x="5633469" y="3698999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Рамка 24">
            <a:extLst>
              <a:ext uri="{FF2B5EF4-FFF2-40B4-BE49-F238E27FC236}">
                <a16:creationId xmlns:a16="http://schemas.microsoft.com/office/drawing/2014/main" id="{87647266-552B-AD0C-CDF5-7C047AB9C62E}"/>
              </a:ext>
            </a:extLst>
          </p:cNvPr>
          <p:cNvSpPr/>
          <p:nvPr/>
        </p:nvSpPr>
        <p:spPr>
          <a:xfrm flipH="1">
            <a:off x="5749457" y="3904741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931C9CA-0A06-5F24-0B88-26EAAD3A961B}"/>
              </a:ext>
            </a:extLst>
          </p:cNvPr>
          <p:cNvSpPr/>
          <p:nvPr/>
        </p:nvSpPr>
        <p:spPr>
          <a:xfrm>
            <a:off x="6615318" y="3698999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Рамка 26">
            <a:extLst>
              <a:ext uri="{FF2B5EF4-FFF2-40B4-BE49-F238E27FC236}">
                <a16:creationId xmlns:a16="http://schemas.microsoft.com/office/drawing/2014/main" id="{DA0A26FD-AA1A-395F-EE54-0E9E5C12C2C8}"/>
              </a:ext>
            </a:extLst>
          </p:cNvPr>
          <p:cNvSpPr/>
          <p:nvPr/>
        </p:nvSpPr>
        <p:spPr>
          <a:xfrm flipH="1">
            <a:off x="6691867" y="3891450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B2089E4-ADCA-8DF0-61B8-C85BD1853F9E}"/>
              </a:ext>
            </a:extLst>
          </p:cNvPr>
          <p:cNvSpPr/>
          <p:nvPr/>
        </p:nvSpPr>
        <p:spPr>
          <a:xfrm>
            <a:off x="8201649" y="3715372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Рамка 29">
            <a:extLst>
              <a:ext uri="{FF2B5EF4-FFF2-40B4-BE49-F238E27FC236}">
                <a16:creationId xmlns:a16="http://schemas.microsoft.com/office/drawing/2014/main" id="{E4E77552-9420-5455-4ABF-E26381EDC81B}"/>
              </a:ext>
            </a:extLst>
          </p:cNvPr>
          <p:cNvSpPr/>
          <p:nvPr/>
        </p:nvSpPr>
        <p:spPr>
          <a:xfrm flipH="1">
            <a:off x="8302509" y="3886294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DF6F834-AFAF-C219-3FFB-6BEDAC891C48}"/>
              </a:ext>
            </a:extLst>
          </p:cNvPr>
          <p:cNvSpPr/>
          <p:nvPr/>
        </p:nvSpPr>
        <p:spPr>
          <a:xfrm>
            <a:off x="1239299" y="4137450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Рамка 33">
            <a:extLst>
              <a:ext uri="{FF2B5EF4-FFF2-40B4-BE49-F238E27FC236}">
                <a16:creationId xmlns:a16="http://schemas.microsoft.com/office/drawing/2014/main" id="{5D66164B-AE95-88FC-7995-CFE516D6DA83}"/>
              </a:ext>
            </a:extLst>
          </p:cNvPr>
          <p:cNvSpPr/>
          <p:nvPr/>
        </p:nvSpPr>
        <p:spPr>
          <a:xfrm flipH="1">
            <a:off x="1352445" y="4320174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A59B749-C5DB-B8B9-F5C5-52B24C7AADDB}"/>
              </a:ext>
            </a:extLst>
          </p:cNvPr>
          <p:cNvSpPr/>
          <p:nvPr/>
        </p:nvSpPr>
        <p:spPr>
          <a:xfrm>
            <a:off x="2265216" y="4133953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Рамка 36">
            <a:extLst>
              <a:ext uri="{FF2B5EF4-FFF2-40B4-BE49-F238E27FC236}">
                <a16:creationId xmlns:a16="http://schemas.microsoft.com/office/drawing/2014/main" id="{F8045EAE-CE40-44A6-EB7E-45061F11C2CB}"/>
              </a:ext>
            </a:extLst>
          </p:cNvPr>
          <p:cNvSpPr/>
          <p:nvPr/>
        </p:nvSpPr>
        <p:spPr>
          <a:xfrm flipH="1">
            <a:off x="2373835" y="4325228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089DBE07-473E-7EC8-DA60-B98CCD3CE9C5}"/>
              </a:ext>
            </a:extLst>
          </p:cNvPr>
          <p:cNvSpPr/>
          <p:nvPr/>
        </p:nvSpPr>
        <p:spPr>
          <a:xfrm>
            <a:off x="3537177" y="4136550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Рамка 51">
            <a:extLst>
              <a:ext uri="{FF2B5EF4-FFF2-40B4-BE49-F238E27FC236}">
                <a16:creationId xmlns:a16="http://schemas.microsoft.com/office/drawing/2014/main" id="{34F00B70-07B0-4CF4-0059-2B87F3A6A929}"/>
              </a:ext>
            </a:extLst>
          </p:cNvPr>
          <p:cNvSpPr/>
          <p:nvPr/>
        </p:nvSpPr>
        <p:spPr>
          <a:xfrm flipH="1">
            <a:off x="3628970" y="4333430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0E273FD9-BF69-543B-720D-276602ADD267}"/>
              </a:ext>
            </a:extLst>
          </p:cNvPr>
          <p:cNvSpPr/>
          <p:nvPr/>
        </p:nvSpPr>
        <p:spPr>
          <a:xfrm>
            <a:off x="6416993" y="4133357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Рамка 54">
            <a:extLst>
              <a:ext uri="{FF2B5EF4-FFF2-40B4-BE49-F238E27FC236}">
                <a16:creationId xmlns:a16="http://schemas.microsoft.com/office/drawing/2014/main" id="{E359AA69-6568-6AD6-AA39-6BCE9567EC57}"/>
              </a:ext>
            </a:extLst>
          </p:cNvPr>
          <p:cNvSpPr/>
          <p:nvPr/>
        </p:nvSpPr>
        <p:spPr>
          <a:xfrm flipH="1">
            <a:off x="6525065" y="4333430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0FA5A41D-D056-3BA7-20E0-4B114BA435EE}"/>
              </a:ext>
            </a:extLst>
          </p:cNvPr>
          <p:cNvSpPr/>
          <p:nvPr/>
        </p:nvSpPr>
        <p:spPr>
          <a:xfrm>
            <a:off x="955359" y="4567688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Рамка 57">
            <a:extLst>
              <a:ext uri="{FF2B5EF4-FFF2-40B4-BE49-F238E27FC236}">
                <a16:creationId xmlns:a16="http://schemas.microsoft.com/office/drawing/2014/main" id="{7793A81E-A0D4-9879-E85D-105D2D3A2EAC}"/>
              </a:ext>
            </a:extLst>
          </p:cNvPr>
          <p:cNvSpPr/>
          <p:nvPr/>
        </p:nvSpPr>
        <p:spPr>
          <a:xfrm flipH="1">
            <a:off x="1055419" y="4756808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43356D5-4DDB-7F9E-6BB8-1813EBC25BCE}"/>
              </a:ext>
            </a:extLst>
          </p:cNvPr>
          <p:cNvSpPr/>
          <p:nvPr/>
        </p:nvSpPr>
        <p:spPr>
          <a:xfrm>
            <a:off x="2263216" y="4565885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Рамка 59">
            <a:extLst>
              <a:ext uri="{FF2B5EF4-FFF2-40B4-BE49-F238E27FC236}">
                <a16:creationId xmlns:a16="http://schemas.microsoft.com/office/drawing/2014/main" id="{551AD5FA-D91E-667E-DB7E-A2E437FD0ADE}"/>
              </a:ext>
            </a:extLst>
          </p:cNvPr>
          <p:cNvSpPr/>
          <p:nvPr/>
        </p:nvSpPr>
        <p:spPr>
          <a:xfrm flipH="1">
            <a:off x="2397395" y="4749200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0D80A506-A0A8-CBAF-9272-F8771E0C8B5D}"/>
              </a:ext>
            </a:extLst>
          </p:cNvPr>
          <p:cNvSpPr/>
          <p:nvPr/>
        </p:nvSpPr>
        <p:spPr>
          <a:xfrm>
            <a:off x="3766859" y="4572488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Рамка 61">
            <a:extLst>
              <a:ext uri="{FF2B5EF4-FFF2-40B4-BE49-F238E27FC236}">
                <a16:creationId xmlns:a16="http://schemas.microsoft.com/office/drawing/2014/main" id="{058DA6CF-96A2-2E8F-E3EB-CB788D1D9598}"/>
              </a:ext>
            </a:extLst>
          </p:cNvPr>
          <p:cNvSpPr/>
          <p:nvPr/>
        </p:nvSpPr>
        <p:spPr>
          <a:xfrm flipH="1">
            <a:off x="3885700" y="4756808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FF22622-4DDF-D1C2-9FDF-3C313AF02989}"/>
              </a:ext>
            </a:extLst>
          </p:cNvPr>
          <p:cNvSpPr/>
          <p:nvPr/>
        </p:nvSpPr>
        <p:spPr>
          <a:xfrm>
            <a:off x="6361606" y="4562786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Рамка 63">
            <a:extLst>
              <a:ext uri="{FF2B5EF4-FFF2-40B4-BE49-F238E27FC236}">
                <a16:creationId xmlns:a16="http://schemas.microsoft.com/office/drawing/2014/main" id="{FB550219-E00D-F90B-9F13-38263EBBAFD2}"/>
              </a:ext>
            </a:extLst>
          </p:cNvPr>
          <p:cNvSpPr/>
          <p:nvPr/>
        </p:nvSpPr>
        <p:spPr>
          <a:xfrm flipH="1">
            <a:off x="6469368" y="4768235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0DD5C57-C42F-7F72-173A-678752308C0A}"/>
              </a:ext>
            </a:extLst>
          </p:cNvPr>
          <p:cNvSpPr/>
          <p:nvPr/>
        </p:nvSpPr>
        <p:spPr>
          <a:xfrm>
            <a:off x="955689" y="4995683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Рамка 65">
            <a:extLst>
              <a:ext uri="{FF2B5EF4-FFF2-40B4-BE49-F238E27FC236}">
                <a16:creationId xmlns:a16="http://schemas.microsoft.com/office/drawing/2014/main" id="{26A67E48-737F-2DB1-AF4A-1FD7106A77B1}"/>
              </a:ext>
            </a:extLst>
          </p:cNvPr>
          <p:cNvSpPr/>
          <p:nvPr/>
        </p:nvSpPr>
        <p:spPr>
          <a:xfrm flipH="1">
            <a:off x="1074612" y="5198242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CEEFEA8B-A0D1-9FB5-6C19-023E680B551D}"/>
              </a:ext>
            </a:extLst>
          </p:cNvPr>
          <p:cNvSpPr/>
          <p:nvPr/>
        </p:nvSpPr>
        <p:spPr>
          <a:xfrm>
            <a:off x="1481387" y="4984239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Рамка 67">
            <a:extLst>
              <a:ext uri="{FF2B5EF4-FFF2-40B4-BE49-F238E27FC236}">
                <a16:creationId xmlns:a16="http://schemas.microsoft.com/office/drawing/2014/main" id="{E0BC86B5-62F2-B96E-2046-257FBB0346D8}"/>
              </a:ext>
            </a:extLst>
          </p:cNvPr>
          <p:cNvSpPr/>
          <p:nvPr/>
        </p:nvSpPr>
        <p:spPr>
          <a:xfrm flipH="1">
            <a:off x="1600228" y="5174130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394789EF-B532-D90B-F5EC-695E2AEEC867}"/>
              </a:ext>
            </a:extLst>
          </p:cNvPr>
          <p:cNvSpPr/>
          <p:nvPr/>
        </p:nvSpPr>
        <p:spPr>
          <a:xfrm>
            <a:off x="2869605" y="4999163"/>
            <a:ext cx="3706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Рамка 69">
            <a:extLst>
              <a:ext uri="{FF2B5EF4-FFF2-40B4-BE49-F238E27FC236}">
                <a16:creationId xmlns:a16="http://schemas.microsoft.com/office/drawing/2014/main" id="{424619CB-D24F-587D-8EA9-46399B535244}"/>
              </a:ext>
            </a:extLst>
          </p:cNvPr>
          <p:cNvSpPr/>
          <p:nvPr/>
        </p:nvSpPr>
        <p:spPr>
          <a:xfrm flipH="1">
            <a:off x="3017835" y="5198242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5F4EFB82-CCA8-1436-0D58-81D42D163EB1}"/>
              </a:ext>
            </a:extLst>
          </p:cNvPr>
          <p:cNvSpPr/>
          <p:nvPr/>
        </p:nvSpPr>
        <p:spPr>
          <a:xfrm>
            <a:off x="3635619" y="4995682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Рамка 71">
            <a:extLst>
              <a:ext uri="{FF2B5EF4-FFF2-40B4-BE49-F238E27FC236}">
                <a16:creationId xmlns:a16="http://schemas.microsoft.com/office/drawing/2014/main" id="{6FDCFFFA-1350-A63C-C12B-CF582A69696B}"/>
              </a:ext>
            </a:extLst>
          </p:cNvPr>
          <p:cNvSpPr/>
          <p:nvPr/>
        </p:nvSpPr>
        <p:spPr>
          <a:xfrm flipH="1">
            <a:off x="3761902" y="5191613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429D5A98-EBC5-F446-5425-B72AE74600E3}"/>
              </a:ext>
            </a:extLst>
          </p:cNvPr>
          <p:cNvSpPr/>
          <p:nvPr/>
        </p:nvSpPr>
        <p:spPr>
          <a:xfrm>
            <a:off x="5287175" y="4995682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0DF51BA-953E-D789-F7C7-43EA37473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81" y="2320852"/>
            <a:ext cx="3697567" cy="3804374"/>
          </a:xfrm>
          <a:prstGeom prst="rect">
            <a:avLst/>
          </a:prstGeom>
        </p:spPr>
      </p:pic>
      <p:sp>
        <p:nvSpPr>
          <p:cNvPr id="74" name="Рамка 73">
            <a:extLst>
              <a:ext uri="{FF2B5EF4-FFF2-40B4-BE49-F238E27FC236}">
                <a16:creationId xmlns:a16="http://schemas.microsoft.com/office/drawing/2014/main" id="{84772569-DF0B-74A2-D9B3-24B19C817536}"/>
              </a:ext>
            </a:extLst>
          </p:cNvPr>
          <p:cNvSpPr/>
          <p:nvPr/>
        </p:nvSpPr>
        <p:spPr>
          <a:xfrm flipH="1">
            <a:off x="5398341" y="5174130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C2D976BE-5E34-1BA1-318E-96DC623D535A}"/>
              </a:ext>
            </a:extLst>
          </p:cNvPr>
          <p:cNvSpPr/>
          <p:nvPr/>
        </p:nvSpPr>
        <p:spPr>
          <a:xfrm>
            <a:off x="2383679" y="5411119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Рамка 75">
            <a:extLst>
              <a:ext uri="{FF2B5EF4-FFF2-40B4-BE49-F238E27FC236}">
                <a16:creationId xmlns:a16="http://schemas.microsoft.com/office/drawing/2014/main" id="{D1C8F786-1E69-A058-8F2E-553AC6FFB885}"/>
              </a:ext>
            </a:extLst>
          </p:cNvPr>
          <p:cNvSpPr/>
          <p:nvPr/>
        </p:nvSpPr>
        <p:spPr>
          <a:xfrm flipH="1">
            <a:off x="2500898" y="5605850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C7677ACA-E158-B150-4DF0-4D3631FE227D}"/>
              </a:ext>
            </a:extLst>
          </p:cNvPr>
          <p:cNvSpPr/>
          <p:nvPr/>
        </p:nvSpPr>
        <p:spPr>
          <a:xfrm>
            <a:off x="4820261" y="5398741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8" name="Рамка 77">
            <a:extLst>
              <a:ext uri="{FF2B5EF4-FFF2-40B4-BE49-F238E27FC236}">
                <a16:creationId xmlns:a16="http://schemas.microsoft.com/office/drawing/2014/main" id="{6F47680C-04C1-1DE7-9076-C4E279309BFA}"/>
              </a:ext>
            </a:extLst>
          </p:cNvPr>
          <p:cNvSpPr/>
          <p:nvPr/>
        </p:nvSpPr>
        <p:spPr>
          <a:xfrm flipH="1">
            <a:off x="4941771" y="5583930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662AAC50-C0CE-F654-8BCE-7A82536DA96A}"/>
              </a:ext>
            </a:extLst>
          </p:cNvPr>
          <p:cNvSpPr/>
          <p:nvPr/>
        </p:nvSpPr>
        <p:spPr>
          <a:xfrm>
            <a:off x="5962905" y="5411119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Рамка 80">
            <a:extLst>
              <a:ext uri="{FF2B5EF4-FFF2-40B4-BE49-F238E27FC236}">
                <a16:creationId xmlns:a16="http://schemas.microsoft.com/office/drawing/2014/main" id="{E676822D-09D6-0880-B3FE-B1A300EF2E7D}"/>
              </a:ext>
            </a:extLst>
          </p:cNvPr>
          <p:cNvSpPr/>
          <p:nvPr/>
        </p:nvSpPr>
        <p:spPr>
          <a:xfrm flipH="1">
            <a:off x="6096000" y="5600969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27297DF9-A7CD-6CE3-24E9-AF50C4FDC8D9}"/>
              </a:ext>
            </a:extLst>
          </p:cNvPr>
          <p:cNvSpPr/>
          <p:nvPr/>
        </p:nvSpPr>
        <p:spPr>
          <a:xfrm>
            <a:off x="1278013" y="5842417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4" name="Рамка 83">
            <a:extLst>
              <a:ext uri="{FF2B5EF4-FFF2-40B4-BE49-F238E27FC236}">
                <a16:creationId xmlns:a16="http://schemas.microsoft.com/office/drawing/2014/main" id="{3340D8A3-C09A-51C3-2748-789E20D25682}"/>
              </a:ext>
            </a:extLst>
          </p:cNvPr>
          <p:cNvSpPr/>
          <p:nvPr/>
        </p:nvSpPr>
        <p:spPr>
          <a:xfrm flipH="1">
            <a:off x="1414921" y="6047250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2764F2CA-41B7-06FE-DE09-23D4CBCA3639}"/>
              </a:ext>
            </a:extLst>
          </p:cNvPr>
          <p:cNvSpPr/>
          <p:nvPr/>
        </p:nvSpPr>
        <p:spPr>
          <a:xfrm>
            <a:off x="3084301" y="5849669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Рамка 87">
            <a:extLst>
              <a:ext uri="{FF2B5EF4-FFF2-40B4-BE49-F238E27FC236}">
                <a16:creationId xmlns:a16="http://schemas.microsoft.com/office/drawing/2014/main" id="{F857E2E6-4312-22D8-245F-932F7532F92C}"/>
              </a:ext>
            </a:extLst>
          </p:cNvPr>
          <p:cNvSpPr/>
          <p:nvPr/>
        </p:nvSpPr>
        <p:spPr>
          <a:xfrm flipH="1">
            <a:off x="3198539" y="6032089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EDD7FFD5-7AFF-58DD-E5EA-FFA1C9DA586A}"/>
              </a:ext>
            </a:extLst>
          </p:cNvPr>
          <p:cNvSpPr/>
          <p:nvPr/>
        </p:nvSpPr>
        <p:spPr>
          <a:xfrm>
            <a:off x="4625588" y="5869623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0" name="Рамка 89">
            <a:extLst>
              <a:ext uri="{FF2B5EF4-FFF2-40B4-BE49-F238E27FC236}">
                <a16:creationId xmlns:a16="http://schemas.microsoft.com/office/drawing/2014/main" id="{4084D22A-B675-9672-98C5-07E5FF930062}"/>
              </a:ext>
            </a:extLst>
          </p:cNvPr>
          <p:cNvSpPr/>
          <p:nvPr/>
        </p:nvSpPr>
        <p:spPr>
          <a:xfrm flipH="1">
            <a:off x="4715428" y="6053702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66B44F0E-666B-7E26-D997-11B4541957F9}"/>
              </a:ext>
            </a:extLst>
          </p:cNvPr>
          <p:cNvSpPr/>
          <p:nvPr/>
        </p:nvSpPr>
        <p:spPr>
          <a:xfrm>
            <a:off x="7406753" y="5841892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Рамка 92">
            <a:extLst>
              <a:ext uri="{FF2B5EF4-FFF2-40B4-BE49-F238E27FC236}">
                <a16:creationId xmlns:a16="http://schemas.microsoft.com/office/drawing/2014/main" id="{8E6E5F32-27DF-C439-9F0B-D8A84724F55D}"/>
              </a:ext>
            </a:extLst>
          </p:cNvPr>
          <p:cNvSpPr/>
          <p:nvPr/>
        </p:nvSpPr>
        <p:spPr>
          <a:xfrm flipH="1">
            <a:off x="7540528" y="6034572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61E38B0D-7E3B-43BA-305D-E7CBB4C562BB}"/>
              </a:ext>
            </a:extLst>
          </p:cNvPr>
          <p:cNvSpPr/>
          <p:nvPr/>
        </p:nvSpPr>
        <p:spPr>
          <a:xfrm>
            <a:off x="1140666" y="6277289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Рамка 94">
            <a:extLst>
              <a:ext uri="{FF2B5EF4-FFF2-40B4-BE49-F238E27FC236}">
                <a16:creationId xmlns:a16="http://schemas.microsoft.com/office/drawing/2014/main" id="{67E3ABA6-771C-43D7-3116-8DDDC9D54BCB}"/>
              </a:ext>
            </a:extLst>
          </p:cNvPr>
          <p:cNvSpPr/>
          <p:nvPr/>
        </p:nvSpPr>
        <p:spPr>
          <a:xfrm flipH="1">
            <a:off x="1240726" y="6469795"/>
            <a:ext cx="132932" cy="252314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2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00"/>
                            </p:stCondLst>
                            <p:childTnLst>
                              <p:par>
                                <p:cTn id="3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00"/>
                            </p:stCondLst>
                            <p:childTnLst>
                              <p:par>
                                <p:cTn id="3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0"/>
                            </p:stCondLst>
                            <p:childTnLst>
                              <p:par>
                                <p:cTn id="3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00"/>
                            </p:stCondLst>
                            <p:childTnLst>
                              <p:par>
                                <p:cTn id="3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00"/>
                            </p:stCondLst>
                            <p:childTnLst>
                              <p:par>
                                <p:cTn id="3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500"/>
                            </p:stCondLst>
                            <p:childTnLst>
                              <p:par>
                                <p:cTn id="3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500"/>
                            </p:stCondLst>
                            <p:childTnLst>
                              <p:par>
                                <p:cTn id="3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</p:childTnLst>
        </p:cTn>
      </p:par>
    </p:tnLst>
    <p:bldLst>
      <p:bldP spid="80" grpId="0"/>
      <p:bldP spid="2" grpId="0" animBg="1"/>
      <p:bldP spid="23" grpId="0"/>
      <p:bldP spid="31" grpId="0"/>
      <p:bldP spid="32" grpId="0"/>
      <p:bldP spid="54" grpId="0"/>
      <p:bldP spid="87" grpId="0"/>
      <p:bldP spid="96" grpId="0"/>
      <p:bldP spid="97" grpId="0"/>
      <p:bldP spid="98" grpId="0"/>
      <p:bldP spid="99" grpId="0"/>
      <p:bldP spid="100" grpId="0"/>
      <p:bldP spid="135" grpId="0" animBg="1"/>
      <p:bldP spid="136" grpId="0" animBg="1"/>
      <p:bldP spid="137" grpId="0" animBg="1"/>
      <p:bldP spid="138" grpId="0" animBg="1"/>
      <p:bldP spid="139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3" grpId="0"/>
      <p:bldP spid="4" grpId="0" animBg="1"/>
      <p:bldP spid="6" grpId="0" animBg="1"/>
      <p:bldP spid="9" grpId="0"/>
      <p:bldP spid="10" grpId="0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/>
      <p:bldP spid="19" grpId="0"/>
      <p:bldP spid="20" grpId="0" animBg="1"/>
      <p:bldP spid="21" grpId="0"/>
      <p:bldP spid="22" grpId="0" animBg="1"/>
      <p:bldP spid="24" grpId="0"/>
      <p:bldP spid="25" grpId="0" animBg="1"/>
      <p:bldP spid="26" grpId="0"/>
      <p:bldP spid="27" grpId="0" animBg="1"/>
      <p:bldP spid="29" grpId="0"/>
      <p:bldP spid="30" grpId="0" animBg="1"/>
      <p:bldP spid="33" grpId="0"/>
      <p:bldP spid="34" grpId="0" animBg="1"/>
      <p:bldP spid="35" grpId="0"/>
      <p:bldP spid="37" grpId="0" animBg="1"/>
      <p:bldP spid="51" grpId="0"/>
      <p:bldP spid="52" grpId="0" animBg="1"/>
      <p:bldP spid="53" grpId="0"/>
      <p:bldP spid="55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  <p:bldP spid="72" grpId="0" animBg="1"/>
      <p:bldP spid="73" grpId="0"/>
      <p:bldP spid="74" grpId="0" animBg="1"/>
      <p:bldP spid="75" grpId="0"/>
      <p:bldP spid="76" grpId="0" animBg="1"/>
      <p:bldP spid="77" grpId="0"/>
      <p:bldP spid="78" grpId="0" animBg="1"/>
      <p:bldP spid="79" grpId="0"/>
      <p:bldP spid="81" grpId="0" animBg="1"/>
      <p:bldP spid="83" grpId="0"/>
      <p:bldP spid="84" grpId="0" animBg="1"/>
      <p:bldP spid="85" grpId="0"/>
      <p:bldP spid="88" grpId="0" animBg="1"/>
      <p:bldP spid="89" grpId="0"/>
      <p:bldP spid="90" grpId="0" animBg="1"/>
      <p:bldP spid="92" grpId="0"/>
      <p:bldP spid="93" grpId="0" animBg="1"/>
      <p:bldP spid="94" grpId="0"/>
      <p:bldP spid="9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16A34A4-1E32-44B9-9751-6F6566018173}"/>
</file>

<file path=customXml/itemProps2.xml><?xml version="1.0" encoding="utf-8"?>
<ds:datastoreItem xmlns:ds="http://schemas.openxmlformats.org/officeDocument/2006/customXml" ds:itemID="{3667BC1C-0980-4E19-80E2-0974F140D52C}"/>
</file>

<file path=customXml/itemProps3.xml><?xml version="1.0" encoding="utf-8"?>
<ds:datastoreItem xmlns:ds="http://schemas.openxmlformats.org/officeDocument/2006/customXml" ds:itemID="{49796074-853F-4194-B44C-C8B3BD1F8A0D}"/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169</Words>
  <Application>Microsoft Office PowerPoint</Application>
  <PresentationFormat>Широкоэкранный</PresentationFormat>
  <Paragraphs>59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Igor Belashov</dc:creator>
  <cp:lastModifiedBy>Igor Belashov</cp:lastModifiedBy>
  <cp:revision>4</cp:revision>
  <dcterms:created xsi:type="dcterms:W3CDTF">2026-01-17T20:54:43Z</dcterms:created>
  <dcterms:modified xsi:type="dcterms:W3CDTF">2026-02-12T16:03:57Z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