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D4FDD-F187-CCE6-5E70-D38FC8751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653D7-F043-AC2B-6EE7-54C24E15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BA6AF-9E90-FE41-7A52-388132DA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57C23-9549-57E8-E68B-5AF3EC69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729AB-72B3-972B-CDFF-177CA2FE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515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10467-14F7-4542-7797-96260479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F5ED4-DED8-E0FE-EA00-99D0211D3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0D03B-24DC-F263-48EF-67911030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1A584-D740-F6DD-DBC5-7A956E2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4CFFF-4CF7-46B5-F4D8-2D086599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470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9F1977-53B5-7549-B18E-69EF493E7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DA942-8F8E-0046-8A86-58E0CD9E2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776E5-4DB9-F626-79A4-4211CCB8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F8D0C-CD4F-365A-DFEA-0B449E67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F4CCD-9039-7E66-B7CE-E7E639E0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65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668C6-EE6E-57AE-FA16-625C1500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F4736-55F2-A455-60C2-64C04313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13080-003F-6155-90B5-725FFAE2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9AD7E-985E-6079-BDE2-5A42A432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35BEA-DBD2-AA52-6C47-F822E12C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06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9A0DB-2D6D-95A5-7DA0-F127A93F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03EB8-53DB-546B-203C-B2A8125E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0577E-DAF1-541A-85A2-3CD3364E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6258B-285C-8ADB-D2EE-B1DEEE26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21095-9C01-D5F6-DC9B-871C48E2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0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47AC7-5195-F291-0AC5-F40CB239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58A89-40AE-FDB1-5DBE-103E7AB4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C4912-4B3C-B617-EB7D-BA2DE541F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B07C1-F586-4B72-EF7D-313828B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6F61B-5D87-FB5E-BE10-08E3A248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924A9-AF70-5887-00C3-F773CCCF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8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4087B-A68A-C8DE-9094-51CB0929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54CCD-9381-7F23-F3D2-6A304970C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60968-8B16-88DA-5128-889F32A0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256023-5515-7809-1BC8-C7C9BB604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1C386A-9286-3F71-9721-2FCE0E9CF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352795-7E99-3B10-7F18-F84B2684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6906D-FB9A-E816-ACA8-15ECD9C8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94C90A-8C10-6F4F-F6A8-5EC07B4F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85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0198F-1694-1292-9042-FD806D3F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ED831-8DFB-7B98-A515-E4B6F308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81DA36-AE72-9132-ED63-B646B0E0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B12DB3-4307-5B40-D53E-FEF776B5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0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FF8A7C-F780-9A2F-2335-99EC49BD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3CB46-A909-B8F6-D8A5-8CB8BF9A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1DAFA9-00C4-5C30-A44B-A7523677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AEFA-6C21-E1D1-6EF7-8CDD9967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989F8-AC05-62E2-BE83-B4B720F0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00720F-8311-0AA7-6031-C248EA24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008134-2101-A54D-A96A-368A4168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5C792-6BD2-67FF-2079-8DFCDD68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5EBDD-7E13-87A6-305D-6DEB7D8B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45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EFD25-026D-C1E4-F1AF-DD930374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347816-AE38-913D-5A39-F26775C05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8F42DF-7BB2-8317-1EE7-A6DACDD9D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7FFCC3-7450-635F-CBCD-F59B6712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A86E8F-56F7-7784-F3A0-2A37DEB7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45604-2544-4590-FF6C-6FF98EA3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7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7CBB1-A972-0D45-1911-28A22456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669DA-F3CA-1718-CFA4-BC9A18A2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81DCB-2A4C-FFBA-8605-853879999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D0D0E-D7A1-4BAA-47A6-FD2AACB4E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08896-22B5-DC31-8FF0-B901B42C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45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523AA66-B2BA-3ED9-0D82-F8A20AE53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 t="781" b="78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618B849-99E7-5F67-3B5B-6412CCF86F5E}"/>
              </a:ext>
            </a:extLst>
          </p:cNvPr>
          <p:cNvSpPr/>
          <p:nvPr/>
        </p:nvSpPr>
        <p:spPr>
          <a:xfrm>
            <a:off x="913218" y="531064"/>
            <a:ext cx="9021071" cy="60442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F0ED1-08AE-253C-D410-8341D8A0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61952" y="1218994"/>
            <a:ext cx="3533109" cy="3533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Pilotprojecten | Stichting ReGeneratie">
            <a:extLst>
              <a:ext uri="{FF2B5EF4-FFF2-40B4-BE49-F238E27FC236}">
                <a16:creationId xmlns:a16="http://schemas.microsoft.com/office/drawing/2014/main" id="{D9070E9D-5C4B-46B3-111A-C667236D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480">
            <a:off x="2468227" y="960007"/>
            <a:ext cx="1482487" cy="153104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lotprojecten | Stichting ReGeneratie">
            <a:extLst>
              <a:ext uri="{FF2B5EF4-FFF2-40B4-BE49-F238E27FC236}">
                <a16:creationId xmlns:a16="http://schemas.microsoft.com/office/drawing/2014/main" id="{C70ED6AD-B807-DB9E-8850-88E848B4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7966">
            <a:off x="2577060" y="2556674"/>
            <a:ext cx="1349416" cy="139361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lotprojecten | Stichting ReGeneratie">
            <a:extLst>
              <a:ext uri="{FF2B5EF4-FFF2-40B4-BE49-F238E27FC236}">
                <a16:creationId xmlns:a16="http://schemas.microsoft.com/office/drawing/2014/main" id="{EA48938F-56AF-DFAA-991A-01D9B59C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887">
            <a:off x="2673768" y="3771570"/>
            <a:ext cx="1738524" cy="17954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lotprojecten | Stichting ReGeneratie">
            <a:extLst>
              <a:ext uri="{FF2B5EF4-FFF2-40B4-BE49-F238E27FC236}">
                <a16:creationId xmlns:a16="http://schemas.microsoft.com/office/drawing/2014/main" id="{6D77EA25-F88B-D310-777F-E53B50E4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698" flipV="1">
            <a:off x="6945600" y="951907"/>
            <a:ext cx="1500475" cy="154961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lotprojecten | Stichting ReGeneratie">
            <a:extLst>
              <a:ext uri="{FF2B5EF4-FFF2-40B4-BE49-F238E27FC236}">
                <a16:creationId xmlns:a16="http://schemas.microsoft.com/office/drawing/2014/main" id="{DFD7DE1A-CF2C-1234-00F8-83B7CC54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801" flipH="1">
            <a:off x="6950511" y="2588441"/>
            <a:ext cx="1179204" cy="121782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lotprojecten | Stichting ReGeneratie">
            <a:extLst>
              <a:ext uri="{FF2B5EF4-FFF2-40B4-BE49-F238E27FC236}">
                <a16:creationId xmlns:a16="http://schemas.microsoft.com/office/drawing/2014/main" id="{33106203-AD59-960F-7566-2F993856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188" flipH="1">
            <a:off x="6337596" y="3650004"/>
            <a:ext cx="1716220" cy="17724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9F050E77-5A79-9F32-B29A-B05ADBDFBE10}"/>
              </a:ext>
            </a:extLst>
          </p:cNvPr>
          <p:cNvSpPr/>
          <p:nvPr/>
        </p:nvSpPr>
        <p:spPr>
          <a:xfrm>
            <a:off x="1029611" y="793479"/>
            <a:ext cx="1475454" cy="1661856"/>
          </a:xfrm>
          <a:custGeom>
            <a:avLst/>
            <a:gdLst/>
            <a:ahLst/>
            <a:cxnLst/>
            <a:rect l="l" t="t" r="r" b="b"/>
            <a:pathLst>
              <a:path w="2499741" h="4114800">
                <a:moveTo>
                  <a:pt x="0" y="0"/>
                </a:moveTo>
                <a:lnTo>
                  <a:pt x="2499741" y="0"/>
                </a:lnTo>
                <a:lnTo>
                  <a:pt x="2499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E175A529-C3CE-0099-F13D-8BE64E8B0AA5}"/>
              </a:ext>
            </a:extLst>
          </p:cNvPr>
          <p:cNvSpPr/>
          <p:nvPr/>
        </p:nvSpPr>
        <p:spPr>
          <a:xfrm>
            <a:off x="802708" y="2470904"/>
            <a:ext cx="2120581" cy="1503346"/>
          </a:xfrm>
          <a:custGeom>
            <a:avLst/>
            <a:gdLst/>
            <a:ahLst/>
            <a:cxnLst/>
            <a:rect l="l" t="t" r="r" b="b"/>
            <a:pathLst>
              <a:path w="4016534" h="2987297">
                <a:moveTo>
                  <a:pt x="0" y="0"/>
                </a:moveTo>
                <a:lnTo>
                  <a:pt x="4016534" y="0"/>
                </a:lnTo>
                <a:lnTo>
                  <a:pt x="4016534" y="2987297"/>
                </a:lnTo>
                <a:lnTo>
                  <a:pt x="0" y="2987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0EF6376-7368-8E22-77A0-41C03A90877A}"/>
              </a:ext>
            </a:extLst>
          </p:cNvPr>
          <p:cNvSpPr/>
          <p:nvPr/>
        </p:nvSpPr>
        <p:spPr>
          <a:xfrm>
            <a:off x="1029610" y="4632358"/>
            <a:ext cx="1822973" cy="1747334"/>
          </a:xfrm>
          <a:custGeom>
            <a:avLst/>
            <a:gdLst/>
            <a:ahLst/>
            <a:cxnLst/>
            <a:rect l="l" t="t" r="r" b="b"/>
            <a:pathLst>
              <a:path w="6230991" h="5026598">
                <a:moveTo>
                  <a:pt x="0" y="0"/>
                </a:moveTo>
                <a:lnTo>
                  <a:pt x="6230991" y="0"/>
                </a:lnTo>
                <a:lnTo>
                  <a:pt x="6230991" y="5026599"/>
                </a:lnTo>
                <a:lnTo>
                  <a:pt x="0" y="50265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C34EDC7-3A28-A9C0-A8B4-3547A17EC554}"/>
              </a:ext>
            </a:extLst>
          </p:cNvPr>
          <p:cNvSpPr/>
          <p:nvPr/>
        </p:nvSpPr>
        <p:spPr>
          <a:xfrm rot="763883">
            <a:off x="8023022" y="838506"/>
            <a:ext cx="1702240" cy="1774041"/>
          </a:xfrm>
          <a:custGeom>
            <a:avLst/>
            <a:gdLst/>
            <a:ahLst/>
            <a:cxnLst/>
            <a:rect l="l" t="t" r="r" b="b"/>
            <a:pathLst>
              <a:path w="4898288" h="4947765">
                <a:moveTo>
                  <a:pt x="0" y="0"/>
                </a:moveTo>
                <a:lnTo>
                  <a:pt x="4898287" y="0"/>
                </a:lnTo>
                <a:lnTo>
                  <a:pt x="4898287" y="4947765"/>
                </a:lnTo>
                <a:lnTo>
                  <a:pt x="0" y="49477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D49D69D-24A2-EBE5-9C75-58117F3A9797}"/>
              </a:ext>
            </a:extLst>
          </p:cNvPr>
          <p:cNvSpPr/>
          <p:nvPr/>
        </p:nvSpPr>
        <p:spPr>
          <a:xfrm rot="596086">
            <a:off x="8057375" y="2641278"/>
            <a:ext cx="1892245" cy="1671243"/>
          </a:xfrm>
          <a:custGeom>
            <a:avLst/>
            <a:gdLst/>
            <a:ahLst/>
            <a:cxnLst/>
            <a:rect l="l" t="t" r="r" b="b"/>
            <a:pathLst>
              <a:path w="3746917" h="3746917">
                <a:moveTo>
                  <a:pt x="0" y="0"/>
                </a:moveTo>
                <a:lnTo>
                  <a:pt x="3746917" y="0"/>
                </a:lnTo>
                <a:lnTo>
                  <a:pt x="3746917" y="3746917"/>
                </a:lnTo>
                <a:lnTo>
                  <a:pt x="0" y="3746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C073807A-64B7-3070-6ADA-8C05AF410C03}"/>
              </a:ext>
            </a:extLst>
          </p:cNvPr>
          <p:cNvSpPr/>
          <p:nvPr/>
        </p:nvSpPr>
        <p:spPr>
          <a:xfrm rot="1460264">
            <a:off x="7734532" y="4588731"/>
            <a:ext cx="1959049" cy="1760936"/>
          </a:xfrm>
          <a:custGeom>
            <a:avLst/>
            <a:gdLst/>
            <a:ahLst/>
            <a:cxnLst/>
            <a:rect l="l" t="t" r="r" b="b"/>
            <a:pathLst>
              <a:path w="5130056" h="4048319">
                <a:moveTo>
                  <a:pt x="0" y="0"/>
                </a:moveTo>
                <a:lnTo>
                  <a:pt x="5130055" y="0"/>
                </a:lnTo>
                <a:lnTo>
                  <a:pt x="5130055" y="4048319"/>
                </a:lnTo>
                <a:lnTo>
                  <a:pt x="0" y="4048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32" name="Рисунок 3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FE470C-F761-1B8E-7E4B-DD8FA4F0F3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0748" y="4336771"/>
            <a:ext cx="2105565" cy="210556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7448C0-AABF-765B-373E-425B013119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6134" y="1394"/>
            <a:ext cx="835723" cy="72349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дуга, Красочность, круг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228A23-13DB-3CBE-99F0-902E0FD6EC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3424" y="599379"/>
            <a:ext cx="4183959" cy="41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DCBE9A7-3255-4366-B20B-E76BA80D1329}"/>
</file>

<file path=customXml/itemProps2.xml><?xml version="1.0" encoding="utf-8"?>
<ds:datastoreItem xmlns:ds="http://schemas.openxmlformats.org/officeDocument/2006/customXml" ds:itemID="{A9FABB23-E7F6-42C2-B323-6EF1BC097031}"/>
</file>

<file path=customXml/itemProps3.xml><?xml version="1.0" encoding="utf-8"?>
<ds:datastoreItem xmlns:ds="http://schemas.openxmlformats.org/officeDocument/2006/customXml" ds:itemID="{39F91F88-4471-42EA-AECD-4D63496F98FD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2026-02-11T19:34:35Z</dcterms:created>
  <dcterms:modified xsi:type="dcterms:W3CDTF">2026-02-12T15:13:14Z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