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80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E3E91-66B0-D97B-C83F-F62810050A4B}" v="68" dt="2026-03-04T07:51:18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4B5E3E91-66B0-D97B-C83F-F62810050A4B}"/>
    <pc:docChg chg="modSld">
      <pc:chgData name="somovaasya3" userId="S::somovaasya3_gmail.com#ext#@slideedu.onmicrosoft.com::05b36399-d501-4a7b-87fd-615099445ab5" providerId="AD" clId="Web-{4B5E3E91-66B0-D97B-C83F-F62810050A4B}" dt="2026-03-04T07:51:18.963" v="67" actId="1076"/>
      <pc:docMkLst>
        <pc:docMk/>
      </pc:docMkLst>
      <pc:sldChg chg="addSp delSp modSp addAnim delAnim">
        <pc:chgData name="somovaasya3" userId="S::somovaasya3_gmail.com#ext#@slideedu.onmicrosoft.com::05b36399-d501-4a7b-87fd-615099445ab5" providerId="AD" clId="Web-{4B5E3E91-66B0-D97B-C83F-F62810050A4B}" dt="2026-03-04T07:51:18.963" v="67" actId="1076"/>
        <pc:sldMkLst>
          <pc:docMk/>
          <pc:sldMk cId="1035851664" sldId="280"/>
        </pc:sldMkLst>
        <pc:spChg chg="mod">
          <ac:chgData name="somovaasya3" userId="S::somovaasya3_gmail.com#ext#@slideedu.onmicrosoft.com::05b36399-d501-4a7b-87fd-615099445ab5" providerId="AD" clId="Web-{4B5E3E91-66B0-D97B-C83F-F62810050A4B}" dt="2026-03-04T07:48:38.957" v="10" actId="14100"/>
          <ac:spMkLst>
            <pc:docMk/>
            <pc:sldMk cId="1035851664" sldId="280"/>
            <ac:spMk id="4" creationId="{6BE3D4C8-7E99-F6CF-0F84-49AA69A1286B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50:20.789" v="39" actId="14100"/>
          <ac:spMkLst>
            <pc:docMk/>
            <pc:sldMk cId="1035851664" sldId="280"/>
            <ac:spMk id="5" creationId="{6981570F-13FB-A179-1015-C0FBDC3FF2D5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50:27.180" v="43" actId="14100"/>
          <ac:spMkLst>
            <pc:docMk/>
            <pc:sldMk cId="1035851664" sldId="280"/>
            <ac:spMk id="6" creationId="{F3E5E5F1-7621-E908-0D83-86986F0B7B49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49:56.898" v="36" actId="14100"/>
          <ac:spMkLst>
            <pc:docMk/>
            <pc:sldMk cId="1035851664" sldId="280"/>
            <ac:spMk id="7" creationId="{8B563C7A-A44B-7DF8-941F-D82F677DB024}"/>
          </ac:spMkLst>
        </pc:spChg>
        <pc:spChg chg="add del mod">
          <ac:chgData name="somovaasya3" userId="S::somovaasya3_gmail.com#ext#@slideedu.onmicrosoft.com::05b36399-d501-4a7b-87fd-615099445ab5" providerId="AD" clId="Web-{4B5E3E91-66B0-D97B-C83F-F62810050A4B}" dt="2026-03-04T07:50:24.617" v="42"/>
          <ac:spMkLst>
            <pc:docMk/>
            <pc:sldMk cId="1035851664" sldId="280"/>
            <ac:spMk id="10" creationId="{A7B9B1C4-5D22-2BE8-0835-1328D48F938F}"/>
          </ac:spMkLst>
        </pc:spChg>
        <pc:spChg chg="del">
          <ac:chgData name="somovaasya3" userId="S::somovaasya3_gmail.com#ext#@slideedu.onmicrosoft.com::05b36399-d501-4a7b-87fd-615099445ab5" providerId="AD" clId="Web-{4B5E3E91-66B0-D97B-C83F-F62810050A4B}" dt="2026-03-04T07:50:17.211" v="38"/>
          <ac:spMkLst>
            <pc:docMk/>
            <pc:sldMk cId="1035851664" sldId="280"/>
            <ac:spMk id="5125" creationId="{B7F29056-DED8-3E32-8285-E86473D23E2E}"/>
          </ac:spMkLst>
        </pc:spChg>
        <pc:spChg chg="del">
          <ac:chgData name="somovaasya3" userId="S::somovaasya3_gmail.com#ext#@slideedu.onmicrosoft.com::05b36399-d501-4a7b-87fd-615099445ab5" providerId="AD" clId="Web-{4B5E3E91-66B0-D97B-C83F-F62810050A4B}" dt="2026-03-04T07:50:16.492" v="37"/>
          <ac:spMkLst>
            <pc:docMk/>
            <pc:sldMk cId="1035851664" sldId="280"/>
            <ac:spMk id="5126" creationId="{143F2589-D414-7052-6E24-BB5D5AA84EAB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50:34.071" v="44" actId="1076"/>
          <ac:spMkLst>
            <pc:docMk/>
            <pc:sldMk cId="1035851664" sldId="280"/>
            <ac:spMk id="5128" creationId="{F7950267-5D86-474A-DAE4-840F46024FD8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51:14.744" v="66" actId="1076"/>
          <ac:spMkLst>
            <pc:docMk/>
            <pc:sldMk cId="1035851664" sldId="280"/>
            <ac:spMk id="5129" creationId="{A6413524-5065-1CE8-E57C-4D7A82B59A73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51:09.462" v="65" actId="1076"/>
          <ac:spMkLst>
            <pc:docMk/>
            <pc:sldMk cId="1035851664" sldId="280"/>
            <ac:spMk id="5130" creationId="{9D2DB831-C22C-C806-1949-6F267A91E6E6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51:06.915" v="64" actId="1076"/>
          <ac:spMkLst>
            <pc:docMk/>
            <pc:sldMk cId="1035851664" sldId="280"/>
            <ac:spMk id="5131" creationId="{54039107-CD42-35E6-A448-EE529BD7B358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51:05.025" v="63" actId="1076"/>
          <ac:spMkLst>
            <pc:docMk/>
            <pc:sldMk cId="1035851664" sldId="280"/>
            <ac:spMk id="5132" creationId="{A6AE2152-C8A8-E212-F4D1-33D11DBDCE26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51:01.493" v="62" actId="1076"/>
          <ac:spMkLst>
            <pc:docMk/>
            <pc:sldMk cId="1035851664" sldId="280"/>
            <ac:spMk id="5133" creationId="{E8F9E190-5F48-1373-7B06-18F111D3B031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50:57.603" v="61" actId="1076"/>
          <ac:spMkLst>
            <pc:docMk/>
            <pc:sldMk cId="1035851664" sldId="280"/>
            <ac:spMk id="5134" creationId="{DCC3713C-E112-0F26-1820-4501676A1AA2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50:49.024" v="58" actId="1076"/>
          <ac:spMkLst>
            <pc:docMk/>
            <pc:sldMk cId="1035851664" sldId="280"/>
            <ac:spMk id="5135" creationId="{980A510F-2A90-64F2-00B5-7C66862473CA}"/>
          </ac:spMkLst>
        </pc:spChg>
        <pc:spChg chg="mod">
          <ac:chgData name="somovaasya3" userId="S::somovaasya3_gmail.com#ext#@slideedu.onmicrosoft.com::05b36399-d501-4a7b-87fd-615099445ab5" providerId="AD" clId="Web-{4B5E3E91-66B0-D97B-C83F-F62810050A4B}" dt="2026-03-04T07:50:37.633" v="53" actId="1076"/>
          <ac:spMkLst>
            <pc:docMk/>
            <pc:sldMk cId="1035851664" sldId="280"/>
            <ac:spMk id="5136" creationId="{F2AD415B-614D-DF92-7DB4-DA900EA6A309}"/>
          </ac:spMkLst>
        </pc:spChg>
        <pc:spChg chg="add del mod">
          <ac:chgData name="somovaasya3" userId="S::somovaasya3_gmail.com#ext#@slideedu.onmicrosoft.com::05b36399-d501-4a7b-87fd-615099445ab5" providerId="AD" clId="Web-{4B5E3E91-66B0-D97B-C83F-F62810050A4B}" dt="2026-03-04T07:50:23.445" v="40"/>
          <ac:spMkLst>
            <pc:docMk/>
            <pc:sldMk cId="1035851664" sldId="280"/>
            <ac:spMk id="5137" creationId="{DBB937F8-79D4-6B4C-2C17-D6AC386CCCF9}"/>
          </ac:spMkLst>
        </pc:spChg>
        <pc:spChg chg="add del mod">
          <ac:chgData name="somovaasya3" userId="S::somovaasya3_gmail.com#ext#@slideedu.onmicrosoft.com::05b36399-d501-4a7b-87fd-615099445ab5" providerId="AD" clId="Web-{4B5E3E91-66B0-D97B-C83F-F62810050A4B}" dt="2026-03-04T07:50:23.883" v="41"/>
          <ac:spMkLst>
            <pc:docMk/>
            <pc:sldMk cId="1035851664" sldId="280"/>
            <ac:spMk id="5138" creationId="{39527800-9DD8-7B76-3E98-5B562522A157}"/>
          </ac:spMkLst>
        </pc:spChg>
        <pc:spChg chg="add del">
          <ac:chgData name="somovaasya3" userId="S::somovaasya3_gmail.com#ext#@slideedu.onmicrosoft.com::05b36399-d501-4a7b-87fd-615099445ab5" providerId="AD" clId="Web-{4B5E3E91-66B0-D97B-C83F-F62810050A4B}" dt="2026-03-04T07:49:53.335" v="35"/>
          <ac:spMkLst>
            <pc:docMk/>
            <pc:sldMk cId="1035851664" sldId="280"/>
            <ac:spMk id="5149" creationId="{2311E4C1-1B66-A1D9-3B51-D9443598CE70}"/>
          </ac:spMkLst>
        </pc:spChg>
        <pc:picChg chg="mod">
          <ac:chgData name="somovaasya3" userId="S::somovaasya3_gmail.com#ext#@slideedu.onmicrosoft.com::05b36399-d501-4a7b-87fd-615099445ab5" providerId="AD" clId="Web-{4B5E3E91-66B0-D97B-C83F-F62810050A4B}" dt="2026-03-04T07:51:18.963" v="67" actId="1076"/>
          <ac:picMkLst>
            <pc:docMk/>
            <pc:sldMk cId="1035851664" sldId="280"/>
            <ac:picMk id="11" creationId="{7D9EC69E-5F6B-89B2-8911-1B6735D335D3}"/>
          </ac:picMkLst>
        </pc:picChg>
        <pc:picChg chg="add del">
          <ac:chgData name="somovaasya3" userId="S::somovaasya3_gmail.com#ext#@slideedu.onmicrosoft.com::05b36399-d501-4a7b-87fd-615099445ab5" providerId="AD" clId="Web-{4B5E3E91-66B0-D97B-C83F-F62810050A4B}" dt="2026-03-04T07:48:39.707" v="11"/>
          <ac:picMkLst>
            <pc:docMk/>
            <pc:sldMk cId="1035851664" sldId="280"/>
            <ac:picMk id="57" creationId="{A9482D92-8D7B-B50D-4EEF-CBF56E70CFC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9174C-BFC2-B054-BD4B-4FCB8FE31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A64180-37B0-5BEC-1EA5-3DBE398CC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19F9B6-3046-9187-6A44-CDF8DE13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91815A-66D4-70BE-9703-B2C9A738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CEAC8-E8D9-A27B-CAC0-7882BEB0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70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5CB17-965D-CA30-B4CB-A07B2AB1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3F1FE6-EB0D-1256-1FC9-A2755A85C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7F56F-21B6-C3F2-2CF7-C385D36A9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1FB7E-5FD1-9437-B87B-5ABA2288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CA746C-3819-DAFB-A231-FB03B91B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958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5D934E-8B06-587E-AF2E-B4BC6BBB16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FDB332-F623-6CC1-8F90-DCC90B820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44ED3C-69A5-1A29-1734-863C842BC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3B17DA-E232-0B9A-DBFF-DB57CE30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31DF6D-2CF2-C9FF-41A6-7FA483E6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274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934D9-8360-F9B9-A0DF-90258EAA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3DDA21-BE09-3795-CFBE-87C9ECFA9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EB954D-3CCA-CD67-7869-8D02ACD8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CB959-4A30-2DFF-7671-0A998A9A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02DC54-7BFD-2742-B485-20AA6E7C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668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9E391-6C06-0999-C09E-1F2975FD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760C63-0A66-4FDB-E90A-45A93DFD4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FD147-925A-0D96-F562-37229D1A0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451AC8-978B-F7F8-B249-6FBDCE4A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1A37AD-D9FA-5067-E03E-F12F9CF5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3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E34AA-271E-8E1E-D027-B34FF0BA6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FCA16-43F0-8709-00D6-3DD04B022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4CD6A6-8473-12D4-4A4F-F75A98E9B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0F2389-031D-D122-78A0-0ABFF38AD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C30D6-9706-029F-BDC9-30AE3F37D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5DE9B3-E60E-32F6-BA51-0AD41EB0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8051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2588A-84F0-7090-0E9B-9E1C7B5C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019F03-9877-1778-5B6A-99DEAE775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6389CD-0842-0E0A-759A-89C95CC63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61BD2A-2741-CFF5-7308-9040F5808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0EDDF6-422A-A577-2F24-707D4C221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697382-5CB3-B94A-38B7-3565470B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0BC8EA-FD7E-683E-8903-FDB7D90E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E5DE63-BDF5-8F74-316E-A844E3D2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701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9A057-5BF1-C3CA-15C4-18210854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A8A989-D65E-4617-2758-FDCF1780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4B8B3A-A482-1F21-F21C-44D288C4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9FF572-DA9F-BCA8-5CED-974B9D57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7298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D91E0-292B-25AD-2C03-FB69A44E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845D8A-9D8F-B0D8-B6BC-142C751D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6229FE-2F23-C568-362F-966553E7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180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D7927-8F66-989D-BC3D-E2025206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78389E-93F2-02F1-341F-89B1C65E4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99CA5-F113-17E0-C361-AED121134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DF2830-F0D7-E75D-9F53-702F20D3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3B30FC-A9B2-7465-0EAB-E3A120C36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E2E8AC-7C90-DD82-37BA-E5E767F7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893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49BE7-138B-4503-E6C0-9AA6F080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DD7A4A-DCAE-91F9-5798-3858080E4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E90718-A11F-2FE4-4E87-EDE17E0E9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F928AC-26FF-17FF-36D7-344C2BFB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AC546-3E03-141D-48E0-3138B09ED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76533F-FACD-95E2-F3AE-6C0E8DBC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914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A852F-D1C4-F041-B12F-2324BDBAB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E8F590-07BB-1989-BA3B-60F5102E1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F2C7E-3CFA-75E4-4DAD-42F924644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D6C3C-FF22-6B40-9117-D43562B859B6}" type="datetimeFigureOut">
              <a:rPr lang="ru-UA" smtClean="0"/>
              <a:t>03/03/2026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0FD6B-911B-0AB9-6C94-DDC3EBBB0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2ED0B6-A0E3-19C5-C55D-C4DCB7E36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781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ндзи Планета Пейзаж Сладкий Космос Страна Чудес Игра">
            <a:extLst>
              <a:ext uri="{FF2B5EF4-FFF2-40B4-BE49-F238E27FC236}">
                <a16:creationId xmlns:a16="http://schemas.microsoft.com/office/drawing/2014/main" id="{E36402B4-6144-5E3F-1131-CA27952F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BE3D4C8-7E99-F6CF-0F84-49AA69A1286B}"/>
              </a:ext>
            </a:extLst>
          </p:cNvPr>
          <p:cNvSpPr/>
          <p:nvPr/>
        </p:nvSpPr>
        <p:spPr>
          <a:xfrm>
            <a:off x="733344" y="272969"/>
            <a:ext cx="9458350" cy="1430216"/>
          </a:xfrm>
          <a:custGeom>
            <a:avLst/>
            <a:gdLst>
              <a:gd name="csX0" fmla="*/ 0 w 9458350"/>
              <a:gd name="csY0" fmla="*/ 238374 h 1430216"/>
              <a:gd name="csX1" fmla="*/ 238374 w 9458350"/>
              <a:gd name="csY1" fmla="*/ 0 h 1430216"/>
              <a:gd name="csX2" fmla="*/ 1016780 w 9458350"/>
              <a:gd name="csY2" fmla="*/ 0 h 1430216"/>
              <a:gd name="csX3" fmla="*/ 1615553 w 9458350"/>
              <a:gd name="csY3" fmla="*/ 0 h 1430216"/>
              <a:gd name="csX4" fmla="*/ 1944878 w 9458350"/>
              <a:gd name="csY4" fmla="*/ 0 h 1430216"/>
              <a:gd name="csX5" fmla="*/ 2453836 w 9458350"/>
              <a:gd name="csY5" fmla="*/ 0 h 1430216"/>
              <a:gd name="csX6" fmla="*/ 3052609 w 9458350"/>
              <a:gd name="csY6" fmla="*/ 0 h 1430216"/>
              <a:gd name="csX7" fmla="*/ 3381935 w 9458350"/>
              <a:gd name="csY7" fmla="*/ 0 h 1430216"/>
              <a:gd name="csX8" fmla="*/ 3890892 w 9458350"/>
              <a:gd name="csY8" fmla="*/ 0 h 1430216"/>
              <a:gd name="csX9" fmla="*/ 4669298 w 9458350"/>
              <a:gd name="csY9" fmla="*/ 0 h 1430216"/>
              <a:gd name="csX10" fmla="*/ 5357887 w 9458350"/>
              <a:gd name="csY10" fmla="*/ 0 h 1430216"/>
              <a:gd name="csX11" fmla="*/ 5687213 w 9458350"/>
              <a:gd name="csY11" fmla="*/ 0 h 1430216"/>
              <a:gd name="csX12" fmla="*/ 6016538 w 9458350"/>
              <a:gd name="csY12" fmla="*/ 0 h 1430216"/>
              <a:gd name="csX13" fmla="*/ 6435679 w 9458350"/>
              <a:gd name="csY13" fmla="*/ 0 h 1430216"/>
              <a:gd name="csX14" fmla="*/ 6944637 w 9458350"/>
              <a:gd name="csY14" fmla="*/ 0 h 1430216"/>
              <a:gd name="csX15" fmla="*/ 7273962 w 9458350"/>
              <a:gd name="csY15" fmla="*/ 0 h 1430216"/>
              <a:gd name="csX16" fmla="*/ 7962552 w 9458350"/>
              <a:gd name="csY16" fmla="*/ 0 h 1430216"/>
              <a:gd name="csX17" fmla="*/ 8561325 w 9458350"/>
              <a:gd name="csY17" fmla="*/ 0 h 1430216"/>
              <a:gd name="csX18" fmla="*/ 9219976 w 9458350"/>
              <a:gd name="csY18" fmla="*/ 0 h 1430216"/>
              <a:gd name="csX19" fmla="*/ 9458350 w 9458350"/>
              <a:gd name="csY19" fmla="*/ 238374 h 1430216"/>
              <a:gd name="csX20" fmla="*/ 9458350 w 9458350"/>
              <a:gd name="csY20" fmla="*/ 715108 h 1430216"/>
              <a:gd name="csX21" fmla="*/ 9458350 w 9458350"/>
              <a:gd name="csY21" fmla="*/ 1191842 h 1430216"/>
              <a:gd name="csX22" fmla="*/ 9219976 w 9458350"/>
              <a:gd name="csY22" fmla="*/ 1430216 h 1430216"/>
              <a:gd name="csX23" fmla="*/ 8441570 w 9458350"/>
              <a:gd name="csY23" fmla="*/ 1430216 h 1430216"/>
              <a:gd name="csX24" fmla="*/ 7932613 w 9458350"/>
              <a:gd name="csY24" fmla="*/ 1430216 h 1430216"/>
              <a:gd name="csX25" fmla="*/ 7244024 w 9458350"/>
              <a:gd name="csY25" fmla="*/ 1430216 h 1430216"/>
              <a:gd name="csX26" fmla="*/ 6645250 w 9458350"/>
              <a:gd name="csY26" fmla="*/ 1430216 h 1430216"/>
              <a:gd name="csX27" fmla="*/ 5956661 w 9458350"/>
              <a:gd name="csY27" fmla="*/ 1430216 h 1430216"/>
              <a:gd name="csX28" fmla="*/ 5447703 w 9458350"/>
              <a:gd name="csY28" fmla="*/ 1430216 h 1430216"/>
              <a:gd name="csX29" fmla="*/ 5118378 w 9458350"/>
              <a:gd name="csY29" fmla="*/ 1430216 h 1430216"/>
              <a:gd name="csX30" fmla="*/ 4429788 w 9458350"/>
              <a:gd name="csY30" fmla="*/ 1430216 h 1430216"/>
              <a:gd name="csX31" fmla="*/ 4100463 w 9458350"/>
              <a:gd name="csY31" fmla="*/ 1430216 h 1430216"/>
              <a:gd name="csX32" fmla="*/ 3501689 w 9458350"/>
              <a:gd name="csY32" fmla="*/ 1430216 h 1430216"/>
              <a:gd name="csX33" fmla="*/ 3172364 w 9458350"/>
              <a:gd name="csY33" fmla="*/ 1430216 h 1430216"/>
              <a:gd name="csX34" fmla="*/ 2753223 w 9458350"/>
              <a:gd name="csY34" fmla="*/ 1430216 h 1430216"/>
              <a:gd name="csX35" fmla="*/ 2154449 w 9458350"/>
              <a:gd name="csY35" fmla="*/ 1430216 h 1430216"/>
              <a:gd name="csX36" fmla="*/ 1645492 w 9458350"/>
              <a:gd name="csY36" fmla="*/ 1430216 h 1430216"/>
              <a:gd name="csX37" fmla="*/ 1226350 w 9458350"/>
              <a:gd name="csY37" fmla="*/ 1430216 h 1430216"/>
              <a:gd name="csX38" fmla="*/ 238374 w 9458350"/>
              <a:gd name="csY38" fmla="*/ 1430216 h 1430216"/>
              <a:gd name="csX39" fmla="*/ 0 w 9458350"/>
              <a:gd name="csY39" fmla="*/ 1191842 h 1430216"/>
              <a:gd name="csX40" fmla="*/ 0 w 9458350"/>
              <a:gd name="csY40" fmla="*/ 696039 h 1430216"/>
              <a:gd name="csX41" fmla="*/ 0 w 9458350"/>
              <a:gd name="csY41" fmla="*/ 238374 h 1430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9458350" h="1430216" fill="none" extrusionOk="0">
                <a:moveTo>
                  <a:pt x="0" y="238374"/>
                </a:moveTo>
                <a:cubicBezTo>
                  <a:pt x="37191" y="97844"/>
                  <a:pt x="115964" y="-7518"/>
                  <a:pt x="238374" y="0"/>
                </a:cubicBezTo>
                <a:cubicBezTo>
                  <a:pt x="482599" y="-63648"/>
                  <a:pt x="845898" y="46302"/>
                  <a:pt x="1016780" y="0"/>
                </a:cubicBezTo>
                <a:cubicBezTo>
                  <a:pt x="1187662" y="-46302"/>
                  <a:pt x="1371982" y="39961"/>
                  <a:pt x="1615553" y="0"/>
                </a:cubicBezTo>
                <a:cubicBezTo>
                  <a:pt x="1859124" y="-39961"/>
                  <a:pt x="1868765" y="35160"/>
                  <a:pt x="1944878" y="0"/>
                </a:cubicBezTo>
                <a:cubicBezTo>
                  <a:pt x="2020992" y="-35160"/>
                  <a:pt x="2241278" y="7205"/>
                  <a:pt x="2453836" y="0"/>
                </a:cubicBezTo>
                <a:cubicBezTo>
                  <a:pt x="2666394" y="-7205"/>
                  <a:pt x="2927822" y="7595"/>
                  <a:pt x="3052609" y="0"/>
                </a:cubicBezTo>
                <a:cubicBezTo>
                  <a:pt x="3177396" y="-7595"/>
                  <a:pt x="3308421" y="37404"/>
                  <a:pt x="3381935" y="0"/>
                </a:cubicBezTo>
                <a:cubicBezTo>
                  <a:pt x="3455449" y="-37404"/>
                  <a:pt x="3680406" y="58450"/>
                  <a:pt x="3890892" y="0"/>
                </a:cubicBezTo>
                <a:cubicBezTo>
                  <a:pt x="4101378" y="-58450"/>
                  <a:pt x="4326707" y="85664"/>
                  <a:pt x="4669298" y="0"/>
                </a:cubicBezTo>
                <a:cubicBezTo>
                  <a:pt x="5011889" y="-85664"/>
                  <a:pt x="5060632" y="47044"/>
                  <a:pt x="5357887" y="0"/>
                </a:cubicBezTo>
                <a:cubicBezTo>
                  <a:pt x="5655142" y="-47044"/>
                  <a:pt x="5556956" y="15109"/>
                  <a:pt x="5687213" y="0"/>
                </a:cubicBezTo>
                <a:cubicBezTo>
                  <a:pt x="5817470" y="-15109"/>
                  <a:pt x="5859415" y="38759"/>
                  <a:pt x="6016538" y="0"/>
                </a:cubicBezTo>
                <a:cubicBezTo>
                  <a:pt x="6173661" y="-38759"/>
                  <a:pt x="6256944" y="42658"/>
                  <a:pt x="6435679" y="0"/>
                </a:cubicBezTo>
                <a:cubicBezTo>
                  <a:pt x="6614414" y="-42658"/>
                  <a:pt x="6778167" y="8339"/>
                  <a:pt x="6944637" y="0"/>
                </a:cubicBezTo>
                <a:cubicBezTo>
                  <a:pt x="7111107" y="-8339"/>
                  <a:pt x="7113636" y="38480"/>
                  <a:pt x="7273962" y="0"/>
                </a:cubicBezTo>
                <a:cubicBezTo>
                  <a:pt x="7434289" y="-38480"/>
                  <a:pt x="7660327" y="31390"/>
                  <a:pt x="7962552" y="0"/>
                </a:cubicBezTo>
                <a:cubicBezTo>
                  <a:pt x="8264777" y="-31390"/>
                  <a:pt x="8348865" y="14038"/>
                  <a:pt x="8561325" y="0"/>
                </a:cubicBezTo>
                <a:cubicBezTo>
                  <a:pt x="8773785" y="-14038"/>
                  <a:pt x="8931821" y="18225"/>
                  <a:pt x="9219976" y="0"/>
                </a:cubicBezTo>
                <a:cubicBezTo>
                  <a:pt x="9379340" y="-24589"/>
                  <a:pt x="9455446" y="121478"/>
                  <a:pt x="9458350" y="238374"/>
                </a:cubicBezTo>
                <a:cubicBezTo>
                  <a:pt x="9507982" y="368870"/>
                  <a:pt x="9439181" y="576238"/>
                  <a:pt x="9458350" y="715108"/>
                </a:cubicBezTo>
                <a:cubicBezTo>
                  <a:pt x="9477519" y="853978"/>
                  <a:pt x="9439133" y="1018039"/>
                  <a:pt x="9458350" y="1191842"/>
                </a:cubicBezTo>
                <a:cubicBezTo>
                  <a:pt x="9476260" y="1342645"/>
                  <a:pt x="9358209" y="1418022"/>
                  <a:pt x="9219976" y="1430216"/>
                </a:cubicBezTo>
                <a:cubicBezTo>
                  <a:pt x="8978254" y="1442069"/>
                  <a:pt x="8752287" y="1404534"/>
                  <a:pt x="8441570" y="1430216"/>
                </a:cubicBezTo>
                <a:cubicBezTo>
                  <a:pt x="8130853" y="1455898"/>
                  <a:pt x="8180915" y="1425263"/>
                  <a:pt x="7932613" y="1430216"/>
                </a:cubicBezTo>
                <a:cubicBezTo>
                  <a:pt x="7684311" y="1435169"/>
                  <a:pt x="7441911" y="1425906"/>
                  <a:pt x="7244024" y="1430216"/>
                </a:cubicBezTo>
                <a:cubicBezTo>
                  <a:pt x="7046137" y="1434526"/>
                  <a:pt x="6942873" y="1379435"/>
                  <a:pt x="6645250" y="1430216"/>
                </a:cubicBezTo>
                <a:cubicBezTo>
                  <a:pt x="6347627" y="1480997"/>
                  <a:pt x="6108326" y="1385237"/>
                  <a:pt x="5956661" y="1430216"/>
                </a:cubicBezTo>
                <a:cubicBezTo>
                  <a:pt x="5804996" y="1475195"/>
                  <a:pt x="5573722" y="1391562"/>
                  <a:pt x="5447703" y="1430216"/>
                </a:cubicBezTo>
                <a:cubicBezTo>
                  <a:pt x="5321684" y="1468870"/>
                  <a:pt x="5261663" y="1419059"/>
                  <a:pt x="5118378" y="1430216"/>
                </a:cubicBezTo>
                <a:cubicBezTo>
                  <a:pt x="4975094" y="1441373"/>
                  <a:pt x="4626502" y="1381988"/>
                  <a:pt x="4429788" y="1430216"/>
                </a:cubicBezTo>
                <a:cubicBezTo>
                  <a:pt x="4233074" y="1478444"/>
                  <a:pt x="4189490" y="1427208"/>
                  <a:pt x="4100463" y="1430216"/>
                </a:cubicBezTo>
                <a:cubicBezTo>
                  <a:pt x="4011437" y="1433224"/>
                  <a:pt x="3707399" y="1370944"/>
                  <a:pt x="3501689" y="1430216"/>
                </a:cubicBezTo>
                <a:cubicBezTo>
                  <a:pt x="3295979" y="1489488"/>
                  <a:pt x="3310162" y="1401817"/>
                  <a:pt x="3172364" y="1430216"/>
                </a:cubicBezTo>
                <a:cubicBezTo>
                  <a:pt x="3034567" y="1458615"/>
                  <a:pt x="2959409" y="1409214"/>
                  <a:pt x="2753223" y="1430216"/>
                </a:cubicBezTo>
                <a:cubicBezTo>
                  <a:pt x="2547037" y="1451218"/>
                  <a:pt x="2345928" y="1365307"/>
                  <a:pt x="2154449" y="1430216"/>
                </a:cubicBezTo>
                <a:cubicBezTo>
                  <a:pt x="1962970" y="1495125"/>
                  <a:pt x="1839313" y="1385463"/>
                  <a:pt x="1645492" y="1430216"/>
                </a:cubicBezTo>
                <a:cubicBezTo>
                  <a:pt x="1451671" y="1474969"/>
                  <a:pt x="1325217" y="1402513"/>
                  <a:pt x="1226350" y="1430216"/>
                </a:cubicBezTo>
                <a:cubicBezTo>
                  <a:pt x="1127483" y="1457919"/>
                  <a:pt x="451483" y="1324972"/>
                  <a:pt x="238374" y="1430216"/>
                </a:cubicBezTo>
                <a:cubicBezTo>
                  <a:pt x="105296" y="1441448"/>
                  <a:pt x="23176" y="1291511"/>
                  <a:pt x="0" y="1191842"/>
                </a:cubicBezTo>
                <a:cubicBezTo>
                  <a:pt x="-36756" y="1012372"/>
                  <a:pt x="12337" y="820015"/>
                  <a:pt x="0" y="696039"/>
                </a:cubicBezTo>
                <a:cubicBezTo>
                  <a:pt x="-12337" y="572063"/>
                  <a:pt x="1199" y="380575"/>
                  <a:pt x="0" y="238374"/>
                </a:cubicBezTo>
                <a:close/>
              </a:path>
              <a:path w="9458350" h="1430216" stroke="0" extrusionOk="0">
                <a:moveTo>
                  <a:pt x="0" y="238374"/>
                </a:moveTo>
                <a:cubicBezTo>
                  <a:pt x="2967" y="107091"/>
                  <a:pt x="111440" y="-4021"/>
                  <a:pt x="238374" y="0"/>
                </a:cubicBezTo>
                <a:cubicBezTo>
                  <a:pt x="459378" y="-78736"/>
                  <a:pt x="785349" y="72827"/>
                  <a:pt x="1016780" y="0"/>
                </a:cubicBezTo>
                <a:cubicBezTo>
                  <a:pt x="1248211" y="-72827"/>
                  <a:pt x="1266317" y="24404"/>
                  <a:pt x="1435921" y="0"/>
                </a:cubicBezTo>
                <a:cubicBezTo>
                  <a:pt x="1605525" y="-24404"/>
                  <a:pt x="1702441" y="5601"/>
                  <a:pt x="1855062" y="0"/>
                </a:cubicBezTo>
                <a:cubicBezTo>
                  <a:pt x="2007683" y="-5601"/>
                  <a:pt x="2453518" y="91358"/>
                  <a:pt x="2633468" y="0"/>
                </a:cubicBezTo>
                <a:cubicBezTo>
                  <a:pt x="2813418" y="-91358"/>
                  <a:pt x="2937143" y="8207"/>
                  <a:pt x="3052609" y="0"/>
                </a:cubicBezTo>
                <a:cubicBezTo>
                  <a:pt x="3168075" y="-8207"/>
                  <a:pt x="3312306" y="12089"/>
                  <a:pt x="3381935" y="0"/>
                </a:cubicBezTo>
                <a:cubicBezTo>
                  <a:pt x="3451564" y="-12089"/>
                  <a:pt x="3770793" y="9760"/>
                  <a:pt x="3890892" y="0"/>
                </a:cubicBezTo>
                <a:cubicBezTo>
                  <a:pt x="4010991" y="-9760"/>
                  <a:pt x="4069232" y="16404"/>
                  <a:pt x="4220218" y="0"/>
                </a:cubicBezTo>
                <a:cubicBezTo>
                  <a:pt x="4371204" y="-16404"/>
                  <a:pt x="4466603" y="125"/>
                  <a:pt x="4549543" y="0"/>
                </a:cubicBezTo>
                <a:cubicBezTo>
                  <a:pt x="4632484" y="-125"/>
                  <a:pt x="5020071" y="28250"/>
                  <a:pt x="5327948" y="0"/>
                </a:cubicBezTo>
                <a:cubicBezTo>
                  <a:pt x="5635826" y="-28250"/>
                  <a:pt x="5859619" y="23868"/>
                  <a:pt x="6016538" y="0"/>
                </a:cubicBezTo>
                <a:cubicBezTo>
                  <a:pt x="6173457" y="-23868"/>
                  <a:pt x="6237656" y="13508"/>
                  <a:pt x="6345863" y="0"/>
                </a:cubicBezTo>
                <a:cubicBezTo>
                  <a:pt x="6454070" y="-13508"/>
                  <a:pt x="6771222" y="54686"/>
                  <a:pt x="7124269" y="0"/>
                </a:cubicBezTo>
                <a:cubicBezTo>
                  <a:pt x="7477316" y="-54686"/>
                  <a:pt x="7723848" y="10176"/>
                  <a:pt x="7902674" y="0"/>
                </a:cubicBezTo>
                <a:cubicBezTo>
                  <a:pt x="8081501" y="-10176"/>
                  <a:pt x="8297064" y="632"/>
                  <a:pt x="8591264" y="0"/>
                </a:cubicBezTo>
                <a:cubicBezTo>
                  <a:pt x="8885464" y="-632"/>
                  <a:pt x="8984999" y="42107"/>
                  <a:pt x="9219976" y="0"/>
                </a:cubicBezTo>
                <a:cubicBezTo>
                  <a:pt x="9351984" y="-31192"/>
                  <a:pt x="9445771" y="126776"/>
                  <a:pt x="9458350" y="238374"/>
                </a:cubicBezTo>
                <a:cubicBezTo>
                  <a:pt x="9475632" y="399762"/>
                  <a:pt x="9434183" y="542160"/>
                  <a:pt x="9458350" y="715108"/>
                </a:cubicBezTo>
                <a:cubicBezTo>
                  <a:pt x="9482517" y="888056"/>
                  <a:pt x="9402606" y="1058891"/>
                  <a:pt x="9458350" y="1191842"/>
                </a:cubicBezTo>
                <a:cubicBezTo>
                  <a:pt x="9468087" y="1338951"/>
                  <a:pt x="9344065" y="1449263"/>
                  <a:pt x="9219976" y="1430216"/>
                </a:cubicBezTo>
                <a:cubicBezTo>
                  <a:pt x="9020597" y="1478949"/>
                  <a:pt x="8826456" y="1411408"/>
                  <a:pt x="8531387" y="1430216"/>
                </a:cubicBezTo>
                <a:cubicBezTo>
                  <a:pt x="8236318" y="1449024"/>
                  <a:pt x="8185321" y="1418723"/>
                  <a:pt x="7932613" y="1430216"/>
                </a:cubicBezTo>
                <a:cubicBezTo>
                  <a:pt x="7679905" y="1441709"/>
                  <a:pt x="7701003" y="1395831"/>
                  <a:pt x="7513472" y="1430216"/>
                </a:cubicBezTo>
                <a:cubicBezTo>
                  <a:pt x="7325941" y="1464601"/>
                  <a:pt x="7107886" y="1388212"/>
                  <a:pt x="6824882" y="1430216"/>
                </a:cubicBezTo>
                <a:cubicBezTo>
                  <a:pt x="6541878" y="1472220"/>
                  <a:pt x="6584663" y="1397102"/>
                  <a:pt x="6405741" y="1430216"/>
                </a:cubicBezTo>
                <a:cubicBezTo>
                  <a:pt x="6226819" y="1463330"/>
                  <a:pt x="6156739" y="1393839"/>
                  <a:pt x="5986599" y="1430216"/>
                </a:cubicBezTo>
                <a:cubicBezTo>
                  <a:pt x="5816459" y="1466593"/>
                  <a:pt x="5665881" y="1424987"/>
                  <a:pt x="5567458" y="1430216"/>
                </a:cubicBezTo>
                <a:cubicBezTo>
                  <a:pt x="5469035" y="1435445"/>
                  <a:pt x="5016036" y="1393905"/>
                  <a:pt x="4789052" y="1430216"/>
                </a:cubicBezTo>
                <a:cubicBezTo>
                  <a:pt x="4562068" y="1466527"/>
                  <a:pt x="4479241" y="1392867"/>
                  <a:pt x="4280095" y="1430216"/>
                </a:cubicBezTo>
                <a:cubicBezTo>
                  <a:pt x="4080949" y="1467565"/>
                  <a:pt x="4066319" y="1392596"/>
                  <a:pt x="3950769" y="1430216"/>
                </a:cubicBezTo>
                <a:cubicBezTo>
                  <a:pt x="3835219" y="1467836"/>
                  <a:pt x="3491657" y="1429137"/>
                  <a:pt x="3351996" y="1430216"/>
                </a:cubicBezTo>
                <a:cubicBezTo>
                  <a:pt x="3212335" y="1431295"/>
                  <a:pt x="3033208" y="1415443"/>
                  <a:pt x="2932855" y="1430216"/>
                </a:cubicBezTo>
                <a:cubicBezTo>
                  <a:pt x="2832502" y="1444989"/>
                  <a:pt x="2475055" y="1395651"/>
                  <a:pt x="2334081" y="1430216"/>
                </a:cubicBezTo>
                <a:cubicBezTo>
                  <a:pt x="2193107" y="1464781"/>
                  <a:pt x="1981820" y="1418545"/>
                  <a:pt x="1735308" y="1430216"/>
                </a:cubicBezTo>
                <a:cubicBezTo>
                  <a:pt x="1488796" y="1441887"/>
                  <a:pt x="1330140" y="1376951"/>
                  <a:pt x="1226350" y="1430216"/>
                </a:cubicBezTo>
                <a:cubicBezTo>
                  <a:pt x="1122560" y="1483481"/>
                  <a:pt x="637844" y="1430087"/>
                  <a:pt x="238374" y="1430216"/>
                </a:cubicBezTo>
                <a:cubicBezTo>
                  <a:pt x="92415" y="1429949"/>
                  <a:pt x="9518" y="1310595"/>
                  <a:pt x="0" y="1191842"/>
                </a:cubicBezTo>
                <a:cubicBezTo>
                  <a:pt x="-6231" y="1083757"/>
                  <a:pt x="8513" y="943303"/>
                  <a:pt x="0" y="724643"/>
                </a:cubicBezTo>
                <a:cubicBezTo>
                  <a:pt x="-8513" y="505983"/>
                  <a:pt x="45059" y="470515"/>
                  <a:pt x="0" y="23837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extLst>
              <a:ext uri="{C807C97D-BFC1-408E-A445-0C87EB9F89A2}">
                <ask:lineSketchStyleProps xmlns:ask="http://schemas.microsoft.com/office/drawing/2018/sketchyshapes" sd="10480124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981570F-13FB-A179-1015-C0FBDC3FF2D5}"/>
              </a:ext>
            </a:extLst>
          </p:cNvPr>
          <p:cNvSpPr/>
          <p:nvPr/>
        </p:nvSpPr>
        <p:spPr>
          <a:xfrm>
            <a:off x="680250" y="1931722"/>
            <a:ext cx="9512784" cy="1385392"/>
          </a:xfrm>
          <a:custGeom>
            <a:avLst/>
            <a:gdLst>
              <a:gd name="csX0" fmla="*/ 0 w 9512784"/>
              <a:gd name="csY0" fmla="*/ 230903 h 1385392"/>
              <a:gd name="csX1" fmla="*/ 230903 w 9512784"/>
              <a:gd name="csY1" fmla="*/ 0 h 1385392"/>
              <a:gd name="csX2" fmla="*/ 887099 w 9512784"/>
              <a:gd name="csY2" fmla="*/ 0 h 1385392"/>
              <a:gd name="csX3" fmla="*/ 1362275 w 9512784"/>
              <a:gd name="csY3" fmla="*/ 0 h 1385392"/>
              <a:gd name="csX4" fmla="*/ 1746942 w 9512784"/>
              <a:gd name="csY4" fmla="*/ 0 h 1385392"/>
              <a:gd name="csX5" fmla="*/ 2131608 w 9512784"/>
              <a:gd name="csY5" fmla="*/ 0 h 1385392"/>
              <a:gd name="csX6" fmla="*/ 2787804 w 9512784"/>
              <a:gd name="csY6" fmla="*/ 0 h 1385392"/>
              <a:gd name="csX7" fmla="*/ 3262981 w 9512784"/>
              <a:gd name="csY7" fmla="*/ 0 h 1385392"/>
              <a:gd name="csX8" fmla="*/ 3828667 w 9512784"/>
              <a:gd name="csY8" fmla="*/ 0 h 1385392"/>
              <a:gd name="csX9" fmla="*/ 4122824 w 9512784"/>
              <a:gd name="csY9" fmla="*/ 0 h 1385392"/>
              <a:gd name="csX10" fmla="*/ 4779019 w 9512784"/>
              <a:gd name="csY10" fmla="*/ 0 h 1385392"/>
              <a:gd name="csX11" fmla="*/ 5163686 w 9512784"/>
              <a:gd name="csY11" fmla="*/ 0 h 1385392"/>
              <a:gd name="csX12" fmla="*/ 5548353 w 9512784"/>
              <a:gd name="csY12" fmla="*/ 0 h 1385392"/>
              <a:gd name="csX13" fmla="*/ 5842509 w 9512784"/>
              <a:gd name="csY13" fmla="*/ 0 h 1385392"/>
              <a:gd name="csX14" fmla="*/ 6498705 w 9512784"/>
              <a:gd name="csY14" fmla="*/ 0 h 1385392"/>
              <a:gd name="csX15" fmla="*/ 6883372 w 9512784"/>
              <a:gd name="csY15" fmla="*/ 0 h 1385392"/>
              <a:gd name="csX16" fmla="*/ 7449058 w 9512784"/>
              <a:gd name="csY16" fmla="*/ 0 h 1385392"/>
              <a:gd name="csX17" fmla="*/ 7924234 w 9512784"/>
              <a:gd name="csY17" fmla="*/ 0 h 1385392"/>
              <a:gd name="csX18" fmla="*/ 8670940 w 9512784"/>
              <a:gd name="csY18" fmla="*/ 0 h 1385392"/>
              <a:gd name="csX19" fmla="*/ 9281881 w 9512784"/>
              <a:gd name="csY19" fmla="*/ 0 h 1385392"/>
              <a:gd name="csX20" fmla="*/ 9512784 w 9512784"/>
              <a:gd name="csY20" fmla="*/ 230903 h 1385392"/>
              <a:gd name="csX21" fmla="*/ 9512784 w 9512784"/>
              <a:gd name="csY21" fmla="*/ 683460 h 1385392"/>
              <a:gd name="csX22" fmla="*/ 9512784 w 9512784"/>
              <a:gd name="csY22" fmla="*/ 1154489 h 1385392"/>
              <a:gd name="csX23" fmla="*/ 9281881 w 9512784"/>
              <a:gd name="csY23" fmla="*/ 1385392 h 1385392"/>
              <a:gd name="csX24" fmla="*/ 8625685 w 9512784"/>
              <a:gd name="csY24" fmla="*/ 1385392 h 1385392"/>
              <a:gd name="csX25" fmla="*/ 8331528 w 9512784"/>
              <a:gd name="csY25" fmla="*/ 1385392 h 1385392"/>
              <a:gd name="csX26" fmla="*/ 7584823 w 9512784"/>
              <a:gd name="csY26" fmla="*/ 1385392 h 1385392"/>
              <a:gd name="csX27" fmla="*/ 7290666 w 9512784"/>
              <a:gd name="csY27" fmla="*/ 1385392 h 1385392"/>
              <a:gd name="csX28" fmla="*/ 6905999 w 9512784"/>
              <a:gd name="csY28" fmla="*/ 1385392 h 1385392"/>
              <a:gd name="csX29" fmla="*/ 6340313 w 9512784"/>
              <a:gd name="csY29" fmla="*/ 1385392 h 1385392"/>
              <a:gd name="csX30" fmla="*/ 6046156 w 9512784"/>
              <a:gd name="csY30" fmla="*/ 1385392 h 1385392"/>
              <a:gd name="csX31" fmla="*/ 5389960 w 9512784"/>
              <a:gd name="csY31" fmla="*/ 1385392 h 1385392"/>
              <a:gd name="csX32" fmla="*/ 4733765 w 9512784"/>
              <a:gd name="csY32" fmla="*/ 1385392 h 1385392"/>
              <a:gd name="csX33" fmla="*/ 3987059 w 9512784"/>
              <a:gd name="csY33" fmla="*/ 1385392 h 1385392"/>
              <a:gd name="csX34" fmla="*/ 3692902 w 9512784"/>
              <a:gd name="csY34" fmla="*/ 1385392 h 1385392"/>
              <a:gd name="csX35" fmla="*/ 2946196 w 9512784"/>
              <a:gd name="csY35" fmla="*/ 1385392 h 1385392"/>
              <a:gd name="csX36" fmla="*/ 2199491 w 9512784"/>
              <a:gd name="csY36" fmla="*/ 1385392 h 1385392"/>
              <a:gd name="csX37" fmla="*/ 1814824 w 9512784"/>
              <a:gd name="csY37" fmla="*/ 1385392 h 1385392"/>
              <a:gd name="csX38" fmla="*/ 1430158 w 9512784"/>
              <a:gd name="csY38" fmla="*/ 1385392 h 1385392"/>
              <a:gd name="csX39" fmla="*/ 1136001 w 9512784"/>
              <a:gd name="csY39" fmla="*/ 1385392 h 1385392"/>
              <a:gd name="csX40" fmla="*/ 841844 w 9512784"/>
              <a:gd name="csY40" fmla="*/ 1385392 h 1385392"/>
              <a:gd name="csX41" fmla="*/ 230903 w 9512784"/>
              <a:gd name="csY41" fmla="*/ 1385392 h 1385392"/>
              <a:gd name="csX42" fmla="*/ 0 w 9512784"/>
              <a:gd name="csY42" fmla="*/ 1154489 h 1385392"/>
              <a:gd name="csX43" fmla="*/ 0 w 9512784"/>
              <a:gd name="csY43" fmla="*/ 701932 h 1385392"/>
              <a:gd name="csX44" fmla="*/ 0 w 9512784"/>
              <a:gd name="csY44" fmla="*/ 230903 h 13853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9512784" h="1385392" fill="none" extrusionOk="0">
                <a:moveTo>
                  <a:pt x="0" y="230903"/>
                </a:moveTo>
                <a:cubicBezTo>
                  <a:pt x="-28508" y="118557"/>
                  <a:pt x="87235" y="12290"/>
                  <a:pt x="230903" y="0"/>
                </a:cubicBezTo>
                <a:cubicBezTo>
                  <a:pt x="524463" y="-15739"/>
                  <a:pt x="691720" y="29690"/>
                  <a:pt x="887099" y="0"/>
                </a:cubicBezTo>
                <a:cubicBezTo>
                  <a:pt x="1082478" y="-29690"/>
                  <a:pt x="1164770" y="56572"/>
                  <a:pt x="1362275" y="0"/>
                </a:cubicBezTo>
                <a:cubicBezTo>
                  <a:pt x="1559780" y="-56572"/>
                  <a:pt x="1573134" y="21383"/>
                  <a:pt x="1746942" y="0"/>
                </a:cubicBezTo>
                <a:cubicBezTo>
                  <a:pt x="1920750" y="-21383"/>
                  <a:pt x="2005022" y="15966"/>
                  <a:pt x="2131608" y="0"/>
                </a:cubicBezTo>
                <a:cubicBezTo>
                  <a:pt x="2258194" y="-15966"/>
                  <a:pt x="2495694" y="34606"/>
                  <a:pt x="2787804" y="0"/>
                </a:cubicBezTo>
                <a:cubicBezTo>
                  <a:pt x="3079914" y="-34606"/>
                  <a:pt x="3041961" y="52978"/>
                  <a:pt x="3262981" y="0"/>
                </a:cubicBezTo>
                <a:cubicBezTo>
                  <a:pt x="3484001" y="-52978"/>
                  <a:pt x="3623406" y="59215"/>
                  <a:pt x="3828667" y="0"/>
                </a:cubicBezTo>
                <a:cubicBezTo>
                  <a:pt x="4033928" y="-59215"/>
                  <a:pt x="3985238" y="2346"/>
                  <a:pt x="4122824" y="0"/>
                </a:cubicBezTo>
                <a:cubicBezTo>
                  <a:pt x="4260410" y="-2346"/>
                  <a:pt x="4477353" y="6898"/>
                  <a:pt x="4779019" y="0"/>
                </a:cubicBezTo>
                <a:cubicBezTo>
                  <a:pt x="5080686" y="-6898"/>
                  <a:pt x="4982389" y="27820"/>
                  <a:pt x="5163686" y="0"/>
                </a:cubicBezTo>
                <a:cubicBezTo>
                  <a:pt x="5344983" y="-27820"/>
                  <a:pt x="5399992" y="12851"/>
                  <a:pt x="5548353" y="0"/>
                </a:cubicBezTo>
                <a:cubicBezTo>
                  <a:pt x="5696714" y="-12851"/>
                  <a:pt x="5712698" y="20858"/>
                  <a:pt x="5842509" y="0"/>
                </a:cubicBezTo>
                <a:cubicBezTo>
                  <a:pt x="5972320" y="-20858"/>
                  <a:pt x="6313274" y="31650"/>
                  <a:pt x="6498705" y="0"/>
                </a:cubicBezTo>
                <a:cubicBezTo>
                  <a:pt x="6684136" y="-31650"/>
                  <a:pt x="6743892" y="41586"/>
                  <a:pt x="6883372" y="0"/>
                </a:cubicBezTo>
                <a:cubicBezTo>
                  <a:pt x="7022852" y="-41586"/>
                  <a:pt x="7294597" y="49176"/>
                  <a:pt x="7449058" y="0"/>
                </a:cubicBezTo>
                <a:cubicBezTo>
                  <a:pt x="7603519" y="-49176"/>
                  <a:pt x="7725982" y="55568"/>
                  <a:pt x="7924234" y="0"/>
                </a:cubicBezTo>
                <a:cubicBezTo>
                  <a:pt x="8122486" y="-55568"/>
                  <a:pt x="8416595" y="81161"/>
                  <a:pt x="8670940" y="0"/>
                </a:cubicBezTo>
                <a:cubicBezTo>
                  <a:pt x="8925285" y="-81161"/>
                  <a:pt x="9141502" y="14112"/>
                  <a:pt x="9281881" y="0"/>
                </a:cubicBezTo>
                <a:cubicBezTo>
                  <a:pt x="9430862" y="3132"/>
                  <a:pt x="9526467" y="86039"/>
                  <a:pt x="9512784" y="230903"/>
                </a:cubicBezTo>
                <a:cubicBezTo>
                  <a:pt x="9563823" y="436751"/>
                  <a:pt x="9505092" y="569245"/>
                  <a:pt x="9512784" y="683460"/>
                </a:cubicBezTo>
                <a:cubicBezTo>
                  <a:pt x="9520476" y="797675"/>
                  <a:pt x="9464590" y="937382"/>
                  <a:pt x="9512784" y="1154489"/>
                </a:cubicBezTo>
                <a:cubicBezTo>
                  <a:pt x="9520109" y="1274396"/>
                  <a:pt x="9396815" y="1384195"/>
                  <a:pt x="9281881" y="1385392"/>
                </a:cubicBezTo>
                <a:cubicBezTo>
                  <a:pt x="8953923" y="1389272"/>
                  <a:pt x="8797806" y="1369193"/>
                  <a:pt x="8625685" y="1385392"/>
                </a:cubicBezTo>
                <a:cubicBezTo>
                  <a:pt x="8453564" y="1401591"/>
                  <a:pt x="8477015" y="1375620"/>
                  <a:pt x="8331528" y="1385392"/>
                </a:cubicBezTo>
                <a:cubicBezTo>
                  <a:pt x="8186041" y="1395164"/>
                  <a:pt x="7770315" y="1336612"/>
                  <a:pt x="7584823" y="1385392"/>
                </a:cubicBezTo>
                <a:cubicBezTo>
                  <a:pt x="7399332" y="1434172"/>
                  <a:pt x="7436199" y="1366040"/>
                  <a:pt x="7290666" y="1385392"/>
                </a:cubicBezTo>
                <a:cubicBezTo>
                  <a:pt x="7145133" y="1404744"/>
                  <a:pt x="7039895" y="1362417"/>
                  <a:pt x="6905999" y="1385392"/>
                </a:cubicBezTo>
                <a:cubicBezTo>
                  <a:pt x="6772103" y="1408367"/>
                  <a:pt x="6551016" y="1340756"/>
                  <a:pt x="6340313" y="1385392"/>
                </a:cubicBezTo>
                <a:cubicBezTo>
                  <a:pt x="6129610" y="1430028"/>
                  <a:pt x="6120005" y="1368111"/>
                  <a:pt x="6046156" y="1385392"/>
                </a:cubicBezTo>
                <a:cubicBezTo>
                  <a:pt x="5972307" y="1402673"/>
                  <a:pt x="5706897" y="1318932"/>
                  <a:pt x="5389960" y="1385392"/>
                </a:cubicBezTo>
                <a:cubicBezTo>
                  <a:pt x="5073023" y="1451852"/>
                  <a:pt x="4883112" y="1345068"/>
                  <a:pt x="4733765" y="1385392"/>
                </a:cubicBezTo>
                <a:cubicBezTo>
                  <a:pt x="4584419" y="1425716"/>
                  <a:pt x="4348703" y="1326180"/>
                  <a:pt x="3987059" y="1385392"/>
                </a:cubicBezTo>
                <a:cubicBezTo>
                  <a:pt x="3625415" y="1444604"/>
                  <a:pt x="3797284" y="1364396"/>
                  <a:pt x="3692902" y="1385392"/>
                </a:cubicBezTo>
                <a:cubicBezTo>
                  <a:pt x="3588520" y="1406388"/>
                  <a:pt x="3300770" y="1374313"/>
                  <a:pt x="2946196" y="1385392"/>
                </a:cubicBezTo>
                <a:cubicBezTo>
                  <a:pt x="2591622" y="1396471"/>
                  <a:pt x="2488903" y="1376514"/>
                  <a:pt x="2199491" y="1385392"/>
                </a:cubicBezTo>
                <a:cubicBezTo>
                  <a:pt x="1910079" y="1394270"/>
                  <a:pt x="2004115" y="1379741"/>
                  <a:pt x="1814824" y="1385392"/>
                </a:cubicBezTo>
                <a:cubicBezTo>
                  <a:pt x="1625533" y="1391043"/>
                  <a:pt x="1580351" y="1360338"/>
                  <a:pt x="1430158" y="1385392"/>
                </a:cubicBezTo>
                <a:cubicBezTo>
                  <a:pt x="1279965" y="1410446"/>
                  <a:pt x="1216404" y="1362059"/>
                  <a:pt x="1136001" y="1385392"/>
                </a:cubicBezTo>
                <a:cubicBezTo>
                  <a:pt x="1055598" y="1408725"/>
                  <a:pt x="970617" y="1383566"/>
                  <a:pt x="841844" y="1385392"/>
                </a:cubicBezTo>
                <a:cubicBezTo>
                  <a:pt x="713071" y="1387218"/>
                  <a:pt x="438639" y="1362706"/>
                  <a:pt x="230903" y="1385392"/>
                </a:cubicBezTo>
                <a:cubicBezTo>
                  <a:pt x="86699" y="1402790"/>
                  <a:pt x="18344" y="1305741"/>
                  <a:pt x="0" y="1154489"/>
                </a:cubicBezTo>
                <a:cubicBezTo>
                  <a:pt x="-28292" y="957855"/>
                  <a:pt x="27319" y="901036"/>
                  <a:pt x="0" y="701932"/>
                </a:cubicBezTo>
                <a:cubicBezTo>
                  <a:pt x="-27319" y="502828"/>
                  <a:pt x="41473" y="343757"/>
                  <a:pt x="0" y="230903"/>
                </a:cubicBezTo>
                <a:close/>
              </a:path>
              <a:path w="9512784" h="1385392" stroke="0" extrusionOk="0">
                <a:moveTo>
                  <a:pt x="0" y="230903"/>
                </a:moveTo>
                <a:cubicBezTo>
                  <a:pt x="-13309" y="93938"/>
                  <a:pt x="83197" y="-9019"/>
                  <a:pt x="230903" y="0"/>
                </a:cubicBezTo>
                <a:cubicBezTo>
                  <a:pt x="383888" y="-10803"/>
                  <a:pt x="521174" y="6124"/>
                  <a:pt x="706079" y="0"/>
                </a:cubicBezTo>
                <a:cubicBezTo>
                  <a:pt x="890984" y="-6124"/>
                  <a:pt x="880035" y="23823"/>
                  <a:pt x="1000236" y="0"/>
                </a:cubicBezTo>
                <a:cubicBezTo>
                  <a:pt x="1120437" y="-23823"/>
                  <a:pt x="1402616" y="50696"/>
                  <a:pt x="1565922" y="0"/>
                </a:cubicBezTo>
                <a:cubicBezTo>
                  <a:pt x="1729228" y="-50696"/>
                  <a:pt x="2036293" y="1948"/>
                  <a:pt x="2222118" y="0"/>
                </a:cubicBezTo>
                <a:cubicBezTo>
                  <a:pt x="2407943" y="-1948"/>
                  <a:pt x="2783982" y="63274"/>
                  <a:pt x="2968824" y="0"/>
                </a:cubicBezTo>
                <a:cubicBezTo>
                  <a:pt x="3153666" y="-63274"/>
                  <a:pt x="3307849" y="56104"/>
                  <a:pt x="3444000" y="0"/>
                </a:cubicBezTo>
                <a:cubicBezTo>
                  <a:pt x="3580151" y="-56104"/>
                  <a:pt x="3753776" y="7438"/>
                  <a:pt x="3919177" y="0"/>
                </a:cubicBezTo>
                <a:cubicBezTo>
                  <a:pt x="4084578" y="-7438"/>
                  <a:pt x="4345110" y="12464"/>
                  <a:pt x="4484863" y="0"/>
                </a:cubicBezTo>
                <a:cubicBezTo>
                  <a:pt x="4624616" y="-12464"/>
                  <a:pt x="4702817" y="17504"/>
                  <a:pt x="4779019" y="0"/>
                </a:cubicBezTo>
                <a:cubicBezTo>
                  <a:pt x="4855221" y="-17504"/>
                  <a:pt x="5104655" y="51332"/>
                  <a:pt x="5254196" y="0"/>
                </a:cubicBezTo>
                <a:cubicBezTo>
                  <a:pt x="5403737" y="-51332"/>
                  <a:pt x="5749591" y="29187"/>
                  <a:pt x="5910392" y="0"/>
                </a:cubicBezTo>
                <a:cubicBezTo>
                  <a:pt x="6071193" y="-29187"/>
                  <a:pt x="6433776" y="59495"/>
                  <a:pt x="6566588" y="0"/>
                </a:cubicBezTo>
                <a:cubicBezTo>
                  <a:pt x="6699400" y="-59495"/>
                  <a:pt x="6905525" y="43240"/>
                  <a:pt x="7132274" y="0"/>
                </a:cubicBezTo>
                <a:cubicBezTo>
                  <a:pt x="7359023" y="-43240"/>
                  <a:pt x="7303851" y="20170"/>
                  <a:pt x="7426431" y="0"/>
                </a:cubicBezTo>
                <a:cubicBezTo>
                  <a:pt x="7549011" y="-20170"/>
                  <a:pt x="7789120" y="2989"/>
                  <a:pt x="7992117" y="0"/>
                </a:cubicBezTo>
                <a:cubicBezTo>
                  <a:pt x="8195114" y="-2989"/>
                  <a:pt x="8405967" y="56825"/>
                  <a:pt x="8648313" y="0"/>
                </a:cubicBezTo>
                <a:cubicBezTo>
                  <a:pt x="8890659" y="-56825"/>
                  <a:pt x="9070053" y="66280"/>
                  <a:pt x="9281881" y="0"/>
                </a:cubicBezTo>
                <a:cubicBezTo>
                  <a:pt x="9410022" y="-34495"/>
                  <a:pt x="9519667" y="105246"/>
                  <a:pt x="9512784" y="230903"/>
                </a:cubicBezTo>
                <a:cubicBezTo>
                  <a:pt x="9534608" y="465111"/>
                  <a:pt x="9481383" y="561186"/>
                  <a:pt x="9512784" y="701932"/>
                </a:cubicBezTo>
                <a:cubicBezTo>
                  <a:pt x="9544185" y="842678"/>
                  <a:pt x="9466098" y="928345"/>
                  <a:pt x="9512784" y="1154489"/>
                </a:cubicBezTo>
                <a:cubicBezTo>
                  <a:pt x="9500602" y="1290280"/>
                  <a:pt x="9416374" y="1407701"/>
                  <a:pt x="9281881" y="1385392"/>
                </a:cubicBezTo>
                <a:cubicBezTo>
                  <a:pt x="9089531" y="1434143"/>
                  <a:pt x="8863271" y="1336196"/>
                  <a:pt x="8625685" y="1385392"/>
                </a:cubicBezTo>
                <a:cubicBezTo>
                  <a:pt x="8388099" y="1434588"/>
                  <a:pt x="8422242" y="1355436"/>
                  <a:pt x="8331528" y="1385392"/>
                </a:cubicBezTo>
                <a:cubicBezTo>
                  <a:pt x="8240814" y="1415348"/>
                  <a:pt x="8053932" y="1371883"/>
                  <a:pt x="7946862" y="1385392"/>
                </a:cubicBezTo>
                <a:cubicBezTo>
                  <a:pt x="7839792" y="1398901"/>
                  <a:pt x="7669468" y="1369848"/>
                  <a:pt x="7562195" y="1385392"/>
                </a:cubicBezTo>
                <a:cubicBezTo>
                  <a:pt x="7454922" y="1400936"/>
                  <a:pt x="7323773" y="1335509"/>
                  <a:pt x="7087019" y="1385392"/>
                </a:cubicBezTo>
                <a:cubicBezTo>
                  <a:pt x="6850265" y="1435275"/>
                  <a:pt x="6856410" y="1377902"/>
                  <a:pt x="6702352" y="1385392"/>
                </a:cubicBezTo>
                <a:cubicBezTo>
                  <a:pt x="6548294" y="1392882"/>
                  <a:pt x="6372394" y="1326449"/>
                  <a:pt x="6136666" y="1385392"/>
                </a:cubicBezTo>
                <a:cubicBezTo>
                  <a:pt x="5900938" y="1444335"/>
                  <a:pt x="5755878" y="1373055"/>
                  <a:pt x="5480470" y="1385392"/>
                </a:cubicBezTo>
                <a:cubicBezTo>
                  <a:pt x="5205062" y="1397729"/>
                  <a:pt x="5278541" y="1353976"/>
                  <a:pt x="5186313" y="1385392"/>
                </a:cubicBezTo>
                <a:cubicBezTo>
                  <a:pt x="5094085" y="1416808"/>
                  <a:pt x="4879755" y="1359609"/>
                  <a:pt x="4801647" y="1385392"/>
                </a:cubicBezTo>
                <a:cubicBezTo>
                  <a:pt x="4723539" y="1411175"/>
                  <a:pt x="4372078" y="1374612"/>
                  <a:pt x="4235961" y="1385392"/>
                </a:cubicBezTo>
                <a:cubicBezTo>
                  <a:pt x="4099844" y="1396172"/>
                  <a:pt x="4077865" y="1370035"/>
                  <a:pt x="3941804" y="1385392"/>
                </a:cubicBezTo>
                <a:cubicBezTo>
                  <a:pt x="3805743" y="1400749"/>
                  <a:pt x="3561640" y="1347114"/>
                  <a:pt x="3285608" y="1385392"/>
                </a:cubicBezTo>
                <a:cubicBezTo>
                  <a:pt x="3009576" y="1423670"/>
                  <a:pt x="2895770" y="1309943"/>
                  <a:pt x="2629412" y="1385392"/>
                </a:cubicBezTo>
                <a:cubicBezTo>
                  <a:pt x="2363054" y="1460841"/>
                  <a:pt x="2186092" y="1385098"/>
                  <a:pt x="1973216" y="1385392"/>
                </a:cubicBezTo>
                <a:cubicBezTo>
                  <a:pt x="1760340" y="1385686"/>
                  <a:pt x="1548675" y="1324003"/>
                  <a:pt x="1407530" y="1385392"/>
                </a:cubicBezTo>
                <a:cubicBezTo>
                  <a:pt x="1266385" y="1446781"/>
                  <a:pt x="1219180" y="1351594"/>
                  <a:pt x="1113373" y="1385392"/>
                </a:cubicBezTo>
                <a:cubicBezTo>
                  <a:pt x="1007566" y="1419190"/>
                  <a:pt x="660240" y="1382332"/>
                  <a:pt x="230903" y="1385392"/>
                </a:cubicBezTo>
                <a:cubicBezTo>
                  <a:pt x="71815" y="1372898"/>
                  <a:pt x="1970" y="1277459"/>
                  <a:pt x="0" y="1154489"/>
                </a:cubicBezTo>
                <a:cubicBezTo>
                  <a:pt x="-23711" y="1041061"/>
                  <a:pt x="29564" y="890737"/>
                  <a:pt x="0" y="720404"/>
                </a:cubicBezTo>
                <a:cubicBezTo>
                  <a:pt x="-29564" y="550072"/>
                  <a:pt x="25651" y="338691"/>
                  <a:pt x="0" y="23090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extLst>
              <a:ext uri="{C807C97D-BFC1-408E-A445-0C87EB9F89A2}">
                <ask:lineSketchStyleProps xmlns:ask="http://schemas.microsoft.com/office/drawing/2018/sketchyshapes" sd="346979036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3E5E5F1-7621-E908-0D83-86986F0B7B49}"/>
              </a:ext>
            </a:extLst>
          </p:cNvPr>
          <p:cNvSpPr/>
          <p:nvPr/>
        </p:nvSpPr>
        <p:spPr>
          <a:xfrm>
            <a:off x="689060" y="3573986"/>
            <a:ext cx="9470356" cy="1396600"/>
          </a:xfrm>
          <a:custGeom>
            <a:avLst/>
            <a:gdLst>
              <a:gd name="csX0" fmla="*/ 0 w 9470356"/>
              <a:gd name="csY0" fmla="*/ 232771 h 1396600"/>
              <a:gd name="csX1" fmla="*/ 232771 w 9470356"/>
              <a:gd name="csY1" fmla="*/ 0 h 1396600"/>
              <a:gd name="csX2" fmla="*/ 525427 w 9470356"/>
              <a:gd name="csY2" fmla="*/ 0 h 1396600"/>
              <a:gd name="csX3" fmla="*/ 1088228 w 9470356"/>
              <a:gd name="csY3" fmla="*/ 0 h 1396600"/>
              <a:gd name="csX4" fmla="*/ 1380885 w 9470356"/>
              <a:gd name="csY4" fmla="*/ 0 h 1396600"/>
              <a:gd name="csX5" fmla="*/ 1763589 w 9470356"/>
              <a:gd name="csY5" fmla="*/ 0 h 1396600"/>
              <a:gd name="csX6" fmla="*/ 2506487 w 9470356"/>
              <a:gd name="csY6" fmla="*/ 0 h 1396600"/>
              <a:gd name="csX7" fmla="*/ 2979239 w 9470356"/>
              <a:gd name="csY7" fmla="*/ 0 h 1396600"/>
              <a:gd name="csX8" fmla="*/ 3542040 w 9470356"/>
              <a:gd name="csY8" fmla="*/ 0 h 1396600"/>
              <a:gd name="csX9" fmla="*/ 3834697 w 9470356"/>
              <a:gd name="csY9" fmla="*/ 0 h 1396600"/>
              <a:gd name="csX10" fmla="*/ 4397497 w 9470356"/>
              <a:gd name="csY10" fmla="*/ 0 h 1396600"/>
              <a:gd name="csX11" fmla="*/ 4780202 w 9470356"/>
              <a:gd name="csY11" fmla="*/ 0 h 1396600"/>
              <a:gd name="csX12" fmla="*/ 5252955 w 9470356"/>
              <a:gd name="csY12" fmla="*/ 0 h 1396600"/>
              <a:gd name="csX13" fmla="*/ 5635659 w 9470356"/>
              <a:gd name="csY13" fmla="*/ 0 h 1396600"/>
              <a:gd name="csX14" fmla="*/ 6018364 w 9470356"/>
              <a:gd name="csY14" fmla="*/ 0 h 1396600"/>
              <a:gd name="csX15" fmla="*/ 6311020 w 9470356"/>
              <a:gd name="csY15" fmla="*/ 0 h 1396600"/>
              <a:gd name="csX16" fmla="*/ 6603677 w 9470356"/>
              <a:gd name="csY16" fmla="*/ 0 h 1396600"/>
              <a:gd name="csX17" fmla="*/ 7076430 w 9470356"/>
              <a:gd name="csY17" fmla="*/ 0 h 1396600"/>
              <a:gd name="csX18" fmla="*/ 7369086 w 9470356"/>
              <a:gd name="csY18" fmla="*/ 0 h 1396600"/>
              <a:gd name="csX19" fmla="*/ 7841839 w 9470356"/>
              <a:gd name="csY19" fmla="*/ 0 h 1396600"/>
              <a:gd name="csX20" fmla="*/ 8314592 w 9470356"/>
              <a:gd name="csY20" fmla="*/ 0 h 1396600"/>
              <a:gd name="csX21" fmla="*/ 8607248 w 9470356"/>
              <a:gd name="csY21" fmla="*/ 0 h 1396600"/>
              <a:gd name="csX22" fmla="*/ 9237585 w 9470356"/>
              <a:gd name="csY22" fmla="*/ 0 h 1396600"/>
              <a:gd name="csX23" fmla="*/ 9470356 w 9470356"/>
              <a:gd name="csY23" fmla="*/ 232771 h 1396600"/>
              <a:gd name="csX24" fmla="*/ 9470356 w 9470356"/>
              <a:gd name="csY24" fmla="*/ 698300 h 1396600"/>
              <a:gd name="csX25" fmla="*/ 9470356 w 9470356"/>
              <a:gd name="csY25" fmla="*/ 1163829 h 1396600"/>
              <a:gd name="csX26" fmla="*/ 9237585 w 9470356"/>
              <a:gd name="csY26" fmla="*/ 1396600 h 1396600"/>
              <a:gd name="csX27" fmla="*/ 8944929 w 9470356"/>
              <a:gd name="csY27" fmla="*/ 1396600 h 1396600"/>
              <a:gd name="csX28" fmla="*/ 8292080 w 9470356"/>
              <a:gd name="csY28" fmla="*/ 1396600 h 1396600"/>
              <a:gd name="csX29" fmla="*/ 7999423 w 9470356"/>
              <a:gd name="csY29" fmla="*/ 1396600 h 1396600"/>
              <a:gd name="csX30" fmla="*/ 7436622 w 9470356"/>
              <a:gd name="csY30" fmla="*/ 1396600 h 1396600"/>
              <a:gd name="csX31" fmla="*/ 7053918 w 9470356"/>
              <a:gd name="csY31" fmla="*/ 1396600 h 1396600"/>
              <a:gd name="csX32" fmla="*/ 6401069 w 9470356"/>
              <a:gd name="csY32" fmla="*/ 1396600 h 1396600"/>
              <a:gd name="csX33" fmla="*/ 5658171 w 9470356"/>
              <a:gd name="csY33" fmla="*/ 1396600 h 1396600"/>
              <a:gd name="csX34" fmla="*/ 5275467 w 9470356"/>
              <a:gd name="csY34" fmla="*/ 1396600 h 1396600"/>
              <a:gd name="csX35" fmla="*/ 4532570 w 9470356"/>
              <a:gd name="csY35" fmla="*/ 1396600 h 1396600"/>
              <a:gd name="csX36" fmla="*/ 4149865 w 9470356"/>
              <a:gd name="csY36" fmla="*/ 1396600 h 1396600"/>
              <a:gd name="csX37" fmla="*/ 3677112 w 9470356"/>
              <a:gd name="csY37" fmla="*/ 1396600 h 1396600"/>
              <a:gd name="csX38" fmla="*/ 2934215 w 9470356"/>
              <a:gd name="csY38" fmla="*/ 1396600 h 1396600"/>
              <a:gd name="csX39" fmla="*/ 2641559 w 9470356"/>
              <a:gd name="csY39" fmla="*/ 1396600 h 1396600"/>
              <a:gd name="csX40" fmla="*/ 2168806 w 9470356"/>
              <a:gd name="csY40" fmla="*/ 1396600 h 1396600"/>
              <a:gd name="csX41" fmla="*/ 1606005 w 9470356"/>
              <a:gd name="csY41" fmla="*/ 1396600 h 1396600"/>
              <a:gd name="csX42" fmla="*/ 1313349 w 9470356"/>
              <a:gd name="csY42" fmla="*/ 1396600 h 1396600"/>
              <a:gd name="csX43" fmla="*/ 232771 w 9470356"/>
              <a:gd name="csY43" fmla="*/ 1396600 h 1396600"/>
              <a:gd name="csX44" fmla="*/ 0 w 9470356"/>
              <a:gd name="csY44" fmla="*/ 1163829 h 1396600"/>
              <a:gd name="csX45" fmla="*/ 0 w 9470356"/>
              <a:gd name="csY45" fmla="*/ 679679 h 1396600"/>
              <a:gd name="csX46" fmla="*/ 0 w 9470356"/>
              <a:gd name="csY46" fmla="*/ 232771 h 1396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9470356" h="1396600" fill="none" extrusionOk="0">
                <a:moveTo>
                  <a:pt x="0" y="232771"/>
                </a:moveTo>
                <a:cubicBezTo>
                  <a:pt x="-3539" y="94231"/>
                  <a:pt x="97886" y="9895"/>
                  <a:pt x="232771" y="0"/>
                </a:cubicBezTo>
                <a:cubicBezTo>
                  <a:pt x="337780" y="-8722"/>
                  <a:pt x="420166" y="32770"/>
                  <a:pt x="525427" y="0"/>
                </a:cubicBezTo>
                <a:cubicBezTo>
                  <a:pt x="630688" y="-32770"/>
                  <a:pt x="826510" y="22680"/>
                  <a:pt x="1088228" y="0"/>
                </a:cubicBezTo>
                <a:cubicBezTo>
                  <a:pt x="1349946" y="-22680"/>
                  <a:pt x="1259984" y="869"/>
                  <a:pt x="1380885" y="0"/>
                </a:cubicBezTo>
                <a:cubicBezTo>
                  <a:pt x="1501786" y="-869"/>
                  <a:pt x="1662732" y="34715"/>
                  <a:pt x="1763589" y="0"/>
                </a:cubicBezTo>
                <a:cubicBezTo>
                  <a:pt x="1864446" y="-34715"/>
                  <a:pt x="2189494" y="29992"/>
                  <a:pt x="2506487" y="0"/>
                </a:cubicBezTo>
                <a:cubicBezTo>
                  <a:pt x="2823480" y="-29992"/>
                  <a:pt x="2849478" y="1433"/>
                  <a:pt x="2979239" y="0"/>
                </a:cubicBezTo>
                <a:cubicBezTo>
                  <a:pt x="3109000" y="-1433"/>
                  <a:pt x="3332809" y="38266"/>
                  <a:pt x="3542040" y="0"/>
                </a:cubicBezTo>
                <a:cubicBezTo>
                  <a:pt x="3751271" y="-38266"/>
                  <a:pt x="3698548" y="33148"/>
                  <a:pt x="3834697" y="0"/>
                </a:cubicBezTo>
                <a:cubicBezTo>
                  <a:pt x="3970846" y="-33148"/>
                  <a:pt x="4275564" y="31567"/>
                  <a:pt x="4397497" y="0"/>
                </a:cubicBezTo>
                <a:cubicBezTo>
                  <a:pt x="4519430" y="-31567"/>
                  <a:pt x="4697600" y="4169"/>
                  <a:pt x="4780202" y="0"/>
                </a:cubicBezTo>
                <a:cubicBezTo>
                  <a:pt x="4862804" y="-4169"/>
                  <a:pt x="5144411" y="20264"/>
                  <a:pt x="5252955" y="0"/>
                </a:cubicBezTo>
                <a:cubicBezTo>
                  <a:pt x="5361499" y="-20264"/>
                  <a:pt x="5449845" y="40289"/>
                  <a:pt x="5635659" y="0"/>
                </a:cubicBezTo>
                <a:cubicBezTo>
                  <a:pt x="5821473" y="-40289"/>
                  <a:pt x="5883314" y="36405"/>
                  <a:pt x="6018364" y="0"/>
                </a:cubicBezTo>
                <a:cubicBezTo>
                  <a:pt x="6153414" y="-36405"/>
                  <a:pt x="6206414" y="3028"/>
                  <a:pt x="6311020" y="0"/>
                </a:cubicBezTo>
                <a:cubicBezTo>
                  <a:pt x="6415626" y="-3028"/>
                  <a:pt x="6464090" y="24060"/>
                  <a:pt x="6603677" y="0"/>
                </a:cubicBezTo>
                <a:cubicBezTo>
                  <a:pt x="6743264" y="-24060"/>
                  <a:pt x="6865219" y="38826"/>
                  <a:pt x="7076430" y="0"/>
                </a:cubicBezTo>
                <a:cubicBezTo>
                  <a:pt x="7287641" y="-38826"/>
                  <a:pt x="7280415" y="14962"/>
                  <a:pt x="7369086" y="0"/>
                </a:cubicBezTo>
                <a:cubicBezTo>
                  <a:pt x="7457757" y="-14962"/>
                  <a:pt x="7609428" y="37342"/>
                  <a:pt x="7841839" y="0"/>
                </a:cubicBezTo>
                <a:cubicBezTo>
                  <a:pt x="8074250" y="-37342"/>
                  <a:pt x="8133183" y="18092"/>
                  <a:pt x="8314592" y="0"/>
                </a:cubicBezTo>
                <a:cubicBezTo>
                  <a:pt x="8496001" y="-18092"/>
                  <a:pt x="8466024" y="33567"/>
                  <a:pt x="8607248" y="0"/>
                </a:cubicBezTo>
                <a:cubicBezTo>
                  <a:pt x="8748472" y="-33567"/>
                  <a:pt x="9080548" y="70879"/>
                  <a:pt x="9237585" y="0"/>
                </a:cubicBezTo>
                <a:cubicBezTo>
                  <a:pt x="9356652" y="-27089"/>
                  <a:pt x="9474791" y="100635"/>
                  <a:pt x="9470356" y="232771"/>
                </a:cubicBezTo>
                <a:cubicBezTo>
                  <a:pt x="9471519" y="388563"/>
                  <a:pt x="9458840" y="484001"/>
                  <a:pt x="9470356" y="698300"/>
                </a:cubicBezTo>
                <a:cubicBezTo>
                  <a:pt x="9481872" y="912599"/>
                  <a:pt x="9432034" y="1054337"/>
                  <a:pt x="9470356" y="1163829"/>
                </a:cubicBezTo>
                <a:cubicBezTo>
                  <a:pt x="9472937" y="1296347"/>
                  <a:pt x="9364236" y="1402023"/>
                  <a:pt x="9237585" y="1396600"/>
                </a:cubicBezTo>
                <a:cubicBezTo>
                  <a:pt x="9101042" y="1409103"/>
                  <a:pt x="9064876" y="1376423"/>
                  <a:pt x="8944929" y="1396600"/>
                </a:cubicBezTo>
                <a:cubicBezTo>
                  <a:pt x="8824982" y="1416777"/>
                  <a:pt x="8452041" y="1378024"/>
                  <a:pt x="8292080" y="1396600"/>
                </a:cubicBezTo>
                <a:cubicBezTo>
                  <a:pt x="8132119" y="1415176"/>
                  <a:pt x="8139294" y="1389413"/>
                  <a:pt x="7999423" y="1396600"/>
                </a:cubicBezTo>
                <a:cubicBezTo>
                  <a:pt x="7859552" y="1403787"/>
                  <a:pt x="7554273" y="1364733"/>
                  <a:pt x="7436622" y="1396600"/>
                </a:cubicBezTo>
                <a:cubicBezTo>
                  <a:pt x="7318971" y="1428467"/>
                  <a:pt x="7238285" y="1364822"/>
                  <a:pt x="7053918" y="1396600"/>
                </a:cubicBezTo>
                <a:cubicBezTo>
                  <a:pt x="6869551" y="1428378"/>
                  <a:pt x="6668900" y="1373675"/>
                  <a:pt x="6401069" y="1396600"/>
                </a:cubicBezTo>
                <a:cubicBezTo>
                  <a:pt x="6133238" y="1419525"/>
                  <a:pt x="6023724" y="1370822"/>
                  <a:pt x="5658171" y="1396600"/>
                </a:cubicBezTo>
                <a:cubicBezTo>
                  <a:pt x="5292618" y="1422378"/>
                  <a:pt x="5367549" y="1370948"/>
                  <a:pt x="5275467" y="1396600"/>
                </a:cubicBezTo>
                <a:cubicBezTo>
                  <a:pt x="5183385" y="1422252"/>
                  <a:pt x="4764841" y="1374038"/>
                  <a:pt x="4532570" y="1396600"/>
                </a:cubicBezTo>
                <a:cubicBezTo>
                  <a:pt x="4300299" y="1419162"/>
                  <a:pt x="4324135" y="1361897"/>
                  <a:pt x="4149865" y="1396600"/>
                </a:cubicBezTo>
                <a:cubicBezTo>
                  <a:pt x="3975595" y="1431303"/>
                  <a:pt x="3897493" y="1377479"/>
                  <a:pt x="3677112" y="1396600"/>
                </a:cubicBezTo>
                <a:cubicBezTo>
                  <a:pt x="3456731" y="1415721"/>
                  <a:pt x="3135026" y="1355476"/>
                  <a:pt x="2934215" y="1396600"/>
                </a:cubicBezTo>
                <a:cubicBezTo>
                  <a:pt x="2733404" y="1437724"/>
                  <a:pt x="2757551" y="1387650"/>
                  <a:pt x="2641559" y="1396600"/>
                </a:cubicBezTo>
                <a:cubicBezTo>
                  <a:pt x="2525567" y="1405550"/>
                  <a:pt x="2354659" y="1380952"/>
                  <a:pt x="2168806" y="1396600"/>
                </a:cubicBezTo>
                <a:cubicBezTo>
                  <a:pt x="1982953" y="1412248"/>
                  <a:pt x="1826666" y="1381490"/>
                  <a:pt x="1606005" y="1396600"/>
                </a:cubicBezTo>
                <a:cubicBezTo>
                  <a:pt x="1385344" y="1411710"/>
                  <a:pt x="1430467" y="1392020"/>
                  <a:pt x="1313349" y="1396600"/>
                </a:cubicBezTo>
                <a:cubicBezTo>
                  <a:pt x="1196231" y="1401180"/>
                  <a:pt x="713514" y="1328515"/>
                  <a:pt x="232771" y="1396600"/>
                </a:cubicBezTo>
                <a:cubicBezTo>
                  <a:pt x="111295" y="1409357"/>
                  <a:pt x="16137" y="1292786"/>
                  <a:pt x="0" y="1163829"/>
                </a:cubicBezTo>
                <a:cubicBezTo>
                  <a:pt x="-21354" y="1063738"/>
                  <a:pt x="54198" y="784418"/>
                  <a:pt x="0" y="679679"/>
                </a:cubicBezTo>
                <a:cubicBezTo>
                  <a:pt x="-54198" y="574940"/>
                  <a:pt x="10642" y="336673"/>
                  <a:pt x="0" y="232771"/>
                </a:cubicBezTo>
                <a:close/>
              </a:path>
              <a:path w="9470356" h="1396600" stroke="0" extrusionOk="0">
                <a:moveTo>
                  <a:pt x="0" y="232771"/>
                </a:moveTo>
                <a:cubicBezTo>
                  <a:pt x="9597" y="112294"/>
                  <a:pt x="70685" y="3648"/>
                  <a:pt x="232771" y="0"/>
                </a:cubicBezTo>
                <a:cubicBezTo>
                  <a:pt x="291653" y="-17284"/>
                  <a:pt x="409973" y="3423"/>
                  <a:pt x="525427" y="0"/>
                </a:cubicBezTo>
                <a:cubicBezTo>
                  <a:pt x="640881" y="-3423"/>
                  <a:pt x="846138" y="48596"/>
                  <a:pt x="998180" y="0"/>
                </a:cubicBezTo>
                <a:cubicBezTo>
                  <a:pt x="1150222" y="-48596"/>
                  <a:pt x="1314526" y="34095"/>
                  <a:pt x="1560981" y="0"/>
                </a:cubicBezTo>
                <a:cubicBezTo>
                  <a:pt x="1807436" y="-34095"/>
                  <a:pt x="1771046" y="12118"/>
                  <a:pt x="1853638" y="0"/>
                </a:cubicBezTo>
                <a:cubicBezTo>
                  <a:pt x="1936230" y="-12118"/>
                  <a:pt x="2133018" y="43094"/>
                  <a:pt x="2326390" y="0"/>
                </a:cubicBezTo>
                <a:cubicBezTo>
                  <a:pt x="2519762" y="-43094"/>
                  <a:pt x="2658515" y="31867"/>
                  <a:pt x="2979239" y="0"/>
                </a:cubicBezTo>
                <a:cubicBezTo>
                  <a:pt x="3299963" y="-31867"/>
                  <a:pt x="3365125" y="57690"/>
                  <a:pt x="3722136" y="0"/>
                </a:cubicBezTo>
                <a:cubicBezTo>
                  <a:pt x="4079147" y="-57690"/>
                  <a:pt x="4226936" y="23337"/>
                  <a:pt x="4465034" y="0"/>
                </a:cubicBezTo>
                <a:cubicBezTo>
                  <a:pt x="4703132" y="-23337"/>
                  <a:pt x="4774535" y="66873"/>
                  <a:pt x="5027834" y="0"/>
                </a:cubicBezTo>
                <a:cubicBezTo>
                  <a:pt x="5281133" y="-66873"/>
                  <a:pt x="5388535" y="15256"/>
                  <a:pt x="5590635" y="0"/>
                </a:cubicBezTo>
                <a:cubicBezTo>
                  <a:pt x="5792735" y="-15256"/>
                  <a:pt x="5754934" y="29320"/>
                  <a:pt x="5883292" y="0"/>
                </a:cubicBezTo>
                <a:cubicBezTo>
                  <a:pt x="6011650" y="-29320"/>
                  <a:pt x="6366275" y="46268"/>
                  <a:pt x="6626189" y="0"/>
                </a:cubicBezTo>
                <a:cubicBezTo>
                  <a:pt x="6886103" y="-46268"/>
                  <a:pt x="6878042" y="1283"/>
                  <a:pt x="7008894" y="0"/>
                </a:cubicBezTo>
                <a:cubicBezTo>
                  <a:pt x="7139747" y="-1283"/>
                  <a:pt x="7561591" y="6526"/>
                  <a:pt x="7751791" y="0"/>
                </a:cubicBezTo>
                <a:cubicBezTo>
                  <a:pt x="7941991" y="-6526"/>
                  <a:pt x="8031108" y="37527"/>
                  <a:pt x="8134495" y="0"/>
                </a:cubicBezTo>
                <a:cubicBezTo>
                  <a:pt x="8237882" y="-37527"/>
                  <a:pt x="8769890" y="1244"/>
                  <a:pt x="9237585" y="0"/>
                </a:cubicBezTo>
                <a:cubicBezTo>
                  <a:pt x="9380753" y="13343"/>
                  <a:pt x="9503950" y="120218"/>
                  <a:pt x="9470356" y="232771"/>
                </a:cubicBezTo>
                <a:cubicBezTo>
                  <a:pt x="9521831" y="428139"/>
                  <a:pt x="9440543" y="511991"/>
                  <a:pt x="9470356" y="688989"/>
                </a:cubicBezTo>
                <a:cubicBezTo>
                  <a:pt x="9500169" y="865987"/>
                  <a:pt x="9435602" y="982342"/>
                  <a:pt x="9470356" y="1163829"/>
                </a:cubicBezTo>
                <a:cubicBezTo>
                  <a:pt x="9437891" y="1294625"/>
                  <a:pt x="9372767" y="1400625"/>
                  <a:pt x="9237585" y="1396600"/>
                </a:cubicBezTo>
                <a:cubicBezTo>
                  <a:pt x="9085737" y="1419995"/>
                  <a:pt x="9003998" y="1371893"/>
                  <a:pt x="8854880" y="1396600"/>
                </a:cubicBezTo>
                <a:cubicBezTo>
                  <a:pt x="8705763" y="1421307"/>
                  <a:pt x="8642244" y="1375017"/>
                  <a:pt x="8472176" y="1396600"/>
                </a:cubicBezTo>
                <a:cubicBezTo>
                  <a:pt x="8302108" y="1418183"/>
                  <a:pt x="8116181" y="1383715"/>
                  <a:pt x="7999423" y="1396600"/>
                </a:cubicBezTo>
                <a:cubicBezTo>
                  <a:pt x="7882665" y="1409485"/>
                  <a:pt x="7598208" y="1369063"/>
                  <a:pt x="7436622" y="1396600"/>
                </a:cubicBezTo>
                <a:cubicBezTo>
                  <a:pt x="7275036" y="1424137"/>
                  <a:pt x="7288267" y="1375409"/>
                  <a:pt x="7143966" y="1396600"/>
                </a:cubicBezTo>
                <a:cubicBezTo>
                  <a:pt x="6999665" y="1417791"/>
                  <a:pt x="6723141" y="1370775"/>
                  <a:pt x="6491117" y="1396600"/>
                </a:cubicBezTo>
                <a:cubicBezTo>
                  <a:pt x="6259093" y="1422425"/>
                  <a:pt x="6068688" y="1393837"/>
                  <a:pt x="5838268" y="1396600"/>
                </a:cubicBezTo>
                <a:cubicBezTo>
                  <a:pt x="5607848" y="1399363"/>
                  <a:pt x="5355780" y="1378512"/>
                  <a:pt x="5095371" y="1396600"/>
                </a:cubicBezTo>
                <a:cubicBezTo>
                  <a:pt x="4834962" y="1414688"/>
                  <a:pt x="4610053" y="1357909"/>
                  <a:pt x="4442522" y="1396600"/>
                </a:cubicBezTo>
                <a:cubicBezTo>
                  <a:pt x="4274991" y="1435291"/>
                  <a:pt x="4104642" y="1356388"/>
                  <a:pt x="3969769" y="1396600"/>
                </a:cubicBezTo>
                <a:cubicBezTo>
                  <a:pt x="3834896" y="1436812"/>
                  <a:pt x="3532521" y="1387441"/>
                  <a:pt x="3226872" y="1396600"/>
                </a:cubicBezTo>
                <a:cubicBezTo>
                  <a:pt x="2921223" y="1405759"/>
                  <a:pt x="2883304" y="1351378"/>
                  <a:pt x="2754119" y="1396600"/>
                </a:cubicBezTo>
                <a:cubicBezTo>
                  <a:pt x="2624934" y="1441822"/>
                  <a:pt x="2386487" y="1368557"/>
                  <a:pt x="2281366" y="1396600"/>
                </a:cubicBezTo>
                <a:cubicBezTo>
                  <a:pt x="2176245" y="1424643"/>
                  <a:pt x="2044008" y="1367982"/>
                  <a:pt x="1898662" y="1396600"/>
                </a:cubicBezTo>
                <a:cubicBezTo>
                  <a:pt x="1753316" y="1425218"/>
                  <a:pt x="1562173" y="1363910"/>
                  <a:pt x="1425909" y="1396600"/>
                </a:cubicBezTo>
                <a:cubicBezTo>
                  <a:pt x="1289645" y="1429290"/>
                  <a:pt x="1060220" y="1342101"/>
                  <a:pt x="953156" y="1396600"/>
                </a:cubicBezTo>
                <a:cubicBezTo>
                  <a:pt x="846092" y="1451099"/>
                  <a:pt x="581306" y="1323574"/>
                  <a:pt x="232771" y="1396600"/>
                </a:cubicBezTo>
                <a:cubicBezTo>
                  <a:pt x="90271" y="1366489"/>
                  <a:pt x="-14352" y="1281478"/>
                  <a:pt x="0" y="1163829"/>
                </a:cubicBezTo>
                <a:cubicBezTo>
                  <a:pt x="-24373" y="994182"/>
                  <a:pt x="43950" y="912063"/>
                  <a:pt x="0" y="707611"/>
                </a:cubicBezTo>
                <a:cubicBezTo>
                  <a:pt x="-43950" y="503159"/>
                  <a:pt x="39438" y="423265"/>
                  <a:pt x="0" y="23277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extLst>
              <a:ext uri="{C807C97D-BFC1-408E-A445-0C87EB9F89A2}">
                <ask:lineSketchStyleProps xmlns:ask="http://schemas.microsoft.com/office/drawing/2018/sketchyshapes" sd="4676793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B563C7A-A44B-7DF8-941F-D82F677DB024}"/>
              </a:ext>
            </a:extLst>
          </p:cNvPr>
          <p:cNvSpPr/>
          <p:nvPr/>
        </p:nvSpPr>
        <p:spPr>
          <a:xfrm>
            <a:off x="689060" y="5205047"/>
            <a:ext cx="9611679" cy="1396599"/>
          </a:xfrm>
          <a:custGeom>
            <a:avLst/>
            <a:gdLst>
              <a:gd name="csX0" fmla="*/ 0 w 9611679"/>
              <a:gd name="csY0" fmla="*/ 232771 h 1396599"/>
              <a:gd name="csX1" fmla="*/ 232771 w 9611679"/>
              <a:gd name="csY1" fmla="*/ 0 h 1396599"/>
              <a:gd name="csX2" fmla="*/ 987327 w 9611679"/>
              <a:gd name="csY2" fmla="*/ 0 h 1396599"/>
              <a:gd name="csX3" fmla="*/ 1467499 w 9611679"/>
              <a:gd name="csY3" fmla="*/ 0 h 1396599"/>
              <a:gd name="csX4" fmla="*/ 1947672 w 9611679"/>
              <a:gd name="csY4" fmla="*/ 0 h 1396599"/>
              <a:gd name="csX5" fmla="*/ 2427844 w 9611679"/>
              <a:gd name="csY5" fmla="*/ 0 h 1396599"/>
              <a:gd name="csX6" fmla="*/ 2816555 w 9611679"/>
              <a:gd name="csY6" fmla="*/ 0 h 1396599"/>
              <a:gd name="csX7" fmla="*/ 3571111 w 9611679"/>
              <a:gd name="csY7" fmla="*/ 0 h 1396599"/>
              <a:gd name="csX8" fmla="*/ 4051283 w 9611679"/>
              <a:gd name="csY8" fmla="*/ 0 h 1396599"/>
              <a:gd name="csX9" fmla="*/ 4531455 w 9611679"/>
              <a:gd name="csY9" fmla="*/ 0 h 1396599"/>
              <a:gd name="csX10" fmla="*/ 4828705 w 9611679"/>
              <a:gd name="csY10" fmla="*/ 0 h 1396599"/>
              <a:gd name="csX11" fmla="*/ 5583261 w 9611679"/>
              <a:gd name="csY11" fmla="*/ 0 h 1396599"/>
              <a:gd name="csX12" fmla="*/ 6246356 w 9611679"/>
              <a:gd name="csY12" fmla="*/ 0 h 1396599"/>
              <a:gd name="csX13" fmla="*/ 6543606 w 9611679"/>
              <a:gd name="csY13" fmla="*/ 0 h 1396599"/>
              <a:gd name="csX14" fmla="*/ 7115239 w 9611679"/>
              <a:gd name="csY14" fmla="*/ 0 h 1396599"/>
              <a:gd name="csX15" fmla="*/ 7686873 w 9611679"/>
              <a:gd name="csY15" fmla="*/ 0 h 1396599"/>
              <a:gd name="csX16" fmla="*/ 8349968 w 9611679"/>
              <a:gd name="csY16" fmla="*/ 0 h 1396599"/>
              <a:gd name="csX17" fmla="*/ 9378908 w 9611679"/>
              <a:gd name="csY17" fmla="*/ 0 h 1396599"/>
              <a:gd name="csX18" fmla="*/ 9611679 w 9611679"/>
              <a:gd name="csY18" fmla="*/ 232771 h 1396599"/>
              <a:gd name="csX19" fmla="*/ 9611679 w 9611679"/>
              <a:gd name="csY19" fmla="*/ 679678 h 1396599"/>
              <a:gd name="csX20" fmla="*/ 9611679 w 9611679"/>
              <a:gd name="csY20" fmla="*/ 1163828 h 1396599"/>
              <a:gd name="csX21" fmla="*/ 9378908 w 9611679"/>
              <a:gd name="csY21" fmla="*/ 1396599 h 1396599"/>
              <a:gd name="csX22" fmla="*/ 8898736 w 9611679"/>
              <a:gd name="csY22" fmla="*/ 1396599 h 1396599"/>
              <a:gd name="csX23" fmla="*/ 8144180 w 9611679"/>
              <a:gd name="csY23" fmla="*/ 1396599 h 1396599"/>
              <a:gd name="csX24" fmla="*/ 7664007 w 9611679"/>
              <a:gd name="csY24" fmla="*/ 1396599 h 1396599"/>
              <a:gd name="csX25" fmla="*/ 6909451 w 9611679"/>
              <a:gd name="csY25" fmla="*/ 1396599 h 1396599"/>
              <a:gd name="csX26" fmla="*/ 6337817 w 9611679"/>
              <a:gd name="csY26" fmla="*/ 1396599 h 1396599"/>
              <a:gd name="csX27" fmla="*/ 5583261 w 9611679"/>
              <a:gd name="csY27" fmla="*/ 1396599 h 1396599"/>
              <a:gd name="csX28" fmla="*/ 4828705 w 9611679"/>
              <a:gd name="csY28" fmla="*/ 1396599 h 1396599"/>
              <a:gd name="csX29" fmla="*/ 4257071 w 9611679"/>
              <a:gd name="csY29" fmla="*/ 1396599 h 1396599"/>
              <a:gd name="csX30" fmla="*/ 3959822 w 9611679"/>
              <a:gd name="csY30" fmla="*/ 1396599 h 1396599"/>
              <a:gd name="csX31" fmla="*/ 3662572 w 9611679"/>
              <a:gd name="csY31" fmla="*/ 1396599 h 1396599"/>
              <a:gd name="csX32" fmla="*/ 3090939 w 9611679"/>
              <a:gd name="csY32" fmla="*/ 1396599 h 1396599"/>
              <a:gd name="csX33" fmla="*/ 2336383 w 9611679"/>
              <a:gd name="csY33" fmla="*/ 1396599 h 1396599"/>
              <a:gd name="csX34" fmla="*/ 1764749 w 9611679"/>
              <a:gd name="csY34" fmla="*/ 1396599 h 1396599"/>
              <a:gd name="csX35" fmla="*/ 1467499 w 9611679"/>
              <a:gd name="csY35" fmla="*/ 1396599 h 1396599"/>
              <a:gd name="csX36" fmla="*/ 895866 w 9611679"/>
              <a:gd name="csY36" fmla="*/ 1396599 h 1396599"/>
              <a:gd name="csX37" fmla="*/ 232771 w 9611679"/>
              <a:gd name="csY37" fmla="*/ 1396599 h 1396599"/>
              <a:gd name="csX38" fmla="*/ 0 w 9611679"/>
              <a:gd name="csY38" fmla="*/ 1163828 h 1396599"/>
              <a:gd name="csX39" fmla="*/ 0 w 9611679"/>
              <a:gd name="csY39" fmla="*/ 679678 h 1396599"/>
              <a:gd name="csX40" fmla="*/ 0 w 9611679"/>
              <a:gd name="csY40" fmla="*/ 232771 h 13965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</a:cxnLst>
            <a:rect l="l" t="t" r="r" b="b"/>
            <a:pathLst>
              <a:path w="9611679" h="1396599" fill="none" extrusionOk="0">
                <a:moveTo>
                  <a:pt x="0" y="232771"/>
                </a:moveTo>
                <a:cubicBezTo>
                  <a:pt x="3007" y="98872"/>
                  <a:pt x="106879" y="-4116"/>
                  <a:pt x="232771" y="0"/>
                </a:cubicBezTo>
                <a:cubicBezTo>
                  <a:pt x="470824" y="-73652"/>
                  <a:pt x="820005" y="79621"/>
                  <a:pt x="987327" y="0"/>
                </a:cubicBezTo>
                <a:cubicBezTo>
                  <a:pt x="1154649" y="-79621"/>
                  <a:pt x="1329512" y="56353"/>
                  <a:pt x="1467499" y="0"/>
                </a:cubicBezTo>
                <a:cubicBezTo>
                  <a:pt x="1605486" y="-56353"/>
                  <a:pt x="1750231" y="41583"/>
                  <a:pt x="1947672" y="0"/>
                </a:cubicBezTo>
                <a:cubicBezTo>
                  <a:pt x="2145113" y="-41583"/>
                  <a:pt x="2292684" y="25383"/>
                  <a:pt x="2427844" y="0"/>
                </a:cubicBezTo>
                <a:cubicBezTo>
                  <a:pt x="2563004" y="-25383"/>
                  <a:pt x="2689212" y="32984"/>
                  <a:pt x="2816555" y="0"/>
                </a:cubicBezTo>
                <a:cubicBezTo>
                  <a:pt x="2943898" y="-32984"/>
                  <a:pt x="3205962" y="42360"/>
                  <a:pt x="3571111" y="0"/>
                </a:cubicBezTo>
                <a:cubicBezTo>
                  <a:pt x="3936260" y="-42360"/>
                  <a:pt x="3854493" y="54128"/>
                  <a:pt x="4051283" y="0"/>
                </a:cubicBezTo>
                <a:cubicBezTo>
                  <a:pt x="4248073" y="-54128"/>
                  <a:pt x="4367835" y="39395"/>
                  <a:pt x="4531455" y="0"/>
                </a:cubicBezTo>
                <a:cubicBezTo>
                  <a:pt x="4695075" y="-39395"/>
                  <a:pt x="4734540" y="10309"/>
                  <a:pt x="4828705" y="0"/>
                </a:cubicBezTo>
                <a:cubicBezTo>
                  <a:pt x="4922870" y="-10309"/>
                  <a:pt x="5321131" y="47513"/>
                  <a:pt x="5583261" y="0"/>
                </a:cubicBezTo>
                <a:cubicBezTo>
                  <a:pt x="5845391" y="-47513"/>
                  <a:pt x="6019399" y="48475"/>
                  <a:pt x="6246356" y="0"/>
                </a:cubicBezTo>
                <a:cubicBezTo>
                  <a:pt x="6473313" y="-48475"/>
                  <a:pt x="6467112" y="32014"/>
                  <a:pt x="6543606" y="0"/>
                </a:cubicBezTo>
                <a:cubicBezTo>
                  <a:pt x="6620100" y="-32014"/>
                  <a:pt x="6955051" y="30730"/>
                  <a:pt x="7115239" y="0"/>
                </a:cubicBezTo>
                <a:cubicBezTo>
                  <a:pt x="7275427" y="-30730"/>
                  <a:pt x="7401101" y="20674"/>
                  <a:pt x="7686873" y="0"/>
                </a:cubicBezTo>
                <a:cubicBezTo>
                  <a:pt x="7972645" y="-20674"/>
                  <a:pt x="8071702" y="8417"/>
                  <a:pt x="8349968" y="0"/>
                </a:cubicBezTo>
                <a:cubicBezTo>
                  <a:pt x="8628235" y="-8417"/>
                  <a:pt x="9008031" y="20698"/>
                  <a:pt x="9378908" y="0"/>
                </a:cubicBezTo>
                <a:cubicBezTo>
                  <a:pt x="9529510" y="-2170"/>
                  <a:pt x="9603032" y="112308"/>
                  <a:pt x="9611679" y="232771"/>
                </a:cubicBezTo>
                <a:cubicBezTo>
                  <a:pt x="9662950" y="431523"/>
                  <a:pt x="9598934" y="481799"/>
                  <a:pt x="9611679" y="679678"/>
                </a:cubicBezTo>
                <a:cubicBezTo>
                  <a:pt x="9624424" y="877557"/>
                  <a:pt x="9594744" y="1030911"/>
                  <a:pt x="9611679" y="1163828"/>
                </a:cubicBezTo>
                <a:cubicBezTo>
                  <a:pt x="9583970" y="1296038"/>
                  <a:pt x="9512878" y="1388362"/>
                  <a:pt x="9378908" y="1396599"/>
                </a:cubicBezTo>
                <a:cubicBezTo>
                  <a:pt x="9169679" y="1401819"/>
                  <a:pt x="9032933" y="1384006"/>
                  <a:pt x="8898736" y="1396599"/>
                </a:cubicBezTo>
                <a:cubicBezTo>
                  <a:pt x="8764539" y="1409192"/>
                  <a:pt x="8489890" y="1379348"/>
                  <a:pt x="8144180" y="1396599"/>
                </a:cubicBezTo>
                <a:cubicBezTo>
                  <a:pt x="7798470" y="1413850"/>
                  <a:pt x="7828382" y="1382987"/>
                  <a:pt x="7664007" y="1396599"/>
                </a:cubicBezTo>
                <a:cubicBezTo>
                  <a:pt x="7499632" y="1410211"/>
                  <a:pt x="7265700" y="1371407"/>
                  <a:pt x="6909451" y="1396599"/>
                </a:cubicBezTo>
                <a:cubicBezTo>
                  <a:pt x="6553202" y="1421791"/>
                  <a:pt x="6480275" y="1353128"/>
                  <a:pt x="6337817" y="1396599"/>
                </a:cubicBezTo>
                <a:cubicBezTo>
                  <a:pt x="6195359" y="1440070"/>
                  <a:pt x="5753349" y="1383124"/>
                  <a:pt x="5583261" y="1396599"/>
                </a:cubicBezTo>
                <a:cubicBezTo>
                  <a:pt x="5413173" y="1410074"/>
                  <a:pt x="5027622" y="1358563"/>
                  <a:pt x="4828705" y="1396599"/>
                </a:cubicBezTo>
                <a:cubicBezTo>
                  <a:pt x="4629788" y="1434635"/>
                  <a:pt x="4509427" y="1362200"/>
                  <a:pt x="4257071" y="1396599"/>
                </a:cubicBezTo>
                <a:cubicBezTo>
                  <a:pt x="4004715" y="1430998"/>
                  <a:pt x="4025816" y="1389583"/>
                  <a:pt x="3959822" y="1396599"/>
                </a:cubicBezTo>
                <a:cubicBezTo>
                  <a:pt x="3893828" y="1403615"/>
                  <a:pt x="3774982" y="1369682"/>
                  <a:pt x="3662572" y="1396599"/>
                </a:cubicBezTo>
                <a:cubicBezTo>
                  <a:pt x="3550162" y="1423516"/>
                  <a:pt x="3375051" y="1369039"/>
                  <a:pt x="3090939" y="1396599"/>
                </a:cubicBezTo>
                <a:cubicBezTo>
                  <a:pt x="2806827" y="1424159"/>
                  <a:pt x="2701885" y="1357137"/>
                  <a:pt x="2336383" y="1396599"/>
                </a:cubicBezTo>
                <a:cubicBezTo>
                  <a:pt x="1970881" y="1436061"/>
                  <a:pt x="1912334" y="1329174"/>
                  <a:pt x="1764749" y="1396599"/>
                </a:cubicBezTo>
                <a:cubicBezTo>
                  <a:pt x="1617164" y="1464024"/>
                  <a:pt x="1615056" y="1370950"/>
                  <a:pt x="1467499" y="1396599"/>
                </a:cubicBezTo>
                <a:cubicBezTo>
                  <a:pt x="1319942" y="1422248"/>
                  <a:pt x="1085656" y="1360752"/>
                  <a:pt x="895866" y="1396599"/>
                </a:cubicBezTo>
                <a:cubicBezTo>
                  <a:pt x="706076" y="1432446"/>
                  <a:pt x="426248" y="1373029"/>
                  <a:pt x="232771" y="1396599"/>
                </a:cubicBezTo>
                <a:cubicBezTo>
                  <a:pt x="101273" y="1381846"/>
                  <a:pt x="-31227" y="1288162"/>
                  <a:pt x="0" y="1163828"/>
                </a:cubicBezTo>
                <a:cubicBezTo>
                  <a:pt x="-54328" y="994575"/>
                  <a:pt x="37630" y="822637"/>
                  <a:pt x="0" y="679678"/>
                </a:cubicBezTo>
                <a:cubicBezTo>
                  <a:pt x="-37630" y="536719"/>
                  <a:pt x="9840" y="355677"/>
                  <a:pt x="0" y="232771"/>
                </a:cubicBezTo>
                <a:close/>
              </a:path>
              <a:path w="9611679" h="1396599" stroke="0" extrusionOk="0">
                <a:moveTo>
                  <a:pt x="0" y="232771"/>
                </a:moveTo>
                <a:cubicBezTo>
                  <a:pt x="9579" y="75301"/>
                  <a:pt x="94403" y="-33147"/>
                  <a:pt x="232771" y="0"/>
                </a:cubicBezTo>
                <a:cubicBezTo>
                  <a:pt x="364099" y="-41712"/>
                  <a:pt x="490513" y="28154"/>
                  <a:pt x="712943" y="0"/>
                </a:cubicBezTo>
                <a:cubicBezTo>
                  <a:pt x="935373" y="-28154"/>
                  <a:pt x="1083849" y="61358"/>
                  <a:pt x="1284577" y="0"/>
                </a:cubicBezTo>
                <a:cubicBezTo>
                  <a:pt x="1485305" y="-61358"/>
                  <a:pt x="1591035" y="13321"/>
                  <a:pt x="1673288" y="0"/>
                </a:cubicBezTo>
                <a:cubicBezTo>
                  <a:pt x="1755541" y="-13321"/>
                  <a:pt x="1975493" y="2778"/>
                  <a:pt x="2244921" y="0"/>
                </a:cubicBezTo>
                <a:cubicBezTo>
                  <a:pt x="2514349" y="-2778"/>
                  <a:pt x="2467138" y="31823"/>
                  <a:pt x="2633632" y="0"/>
                </a:cubicBezTo>
                <a:cubicBezTo>
                  <a:pt x="2800126" y="-31823"/>
                  <a:pt x="3078489" y="11087"/>
                  <a:pt x="3388188" y="0"/>
                </a:cubicBezTo>
                <a:cubicBezTo>
                  <a:pt x="3697887" y="-11087"/>
                  <a:pt x="3675536" y="13980"/>
                  <a:pt x="3776899" y="0"/>
                </a:cubicBezTo>
                <a:cubicBezTo>
                  <a:pt x="3878262" y="-13980"/>
                  <a:pt x="3937701" y="2929"/>
                  <a:pt x="4074149" y="0"/>
                </a:cubicBezTo>
                <a:cubicBezTo>
                  <a:pt x="4210597" y="-2929"/>
                  <a:pt x="4329026" y="28345"/>
                  <a:pt x="4462859" y="0"/>
                </a:cubicBezTo>
                <a:cubicBezTo>
                  <a:pt x="4596692" y="-28345"/>
                  <a:pt x="4756917" y="15323"/>
                  <a:pt x="4943032" y="0"/>
                </a:cubicBezTo>
                <a:cubicBezTo>
                  <a:pt x="5129147" y="-15323"/>
                  <a:pt x="5369923" y="11835"/>
                  <a:pt x="5606126" y="0"/>
                </a:cubicBezTo>
                <a:cubicBezTo>
                  <a:pt x="5842329" y="-11835"/>
                  <a:pt x="5963728" y="59684"/>
                  <a:pt x="6177760" y="0"/>
                </a:cubicBezTo>
                <a:cubicBezTo>
                  <a:pt x="6391792" y="-59684"/>
                  <a:pt x="6603110" y="44857"/>
                  <a:pt x="6932316" y="0"/>
                </a:cubicBezTo>
                <a:cubicBezTo>
                  <a:pt x="7261522" y="-44857"/>
                  <a:pt x="7380879" y="54746"/>
                  <a:pt x="7595411" y="0"/>
                </a:cubicBezTo>
                <a:cubicBezTo>
                  <a:pt x="7809944" y="-54746"/>
                  <a:pt x="8044239" y="47737"/>
                  <a:pt x="8258506" y="0"/>
                </a:cubicBezTo>
                <a:cubicBezTo>
                  <a:pt x="8472773" y="-47737"/>
                  <a:pt x="9025846" y="15829"/>
                  <a:pt x="9378908" y="0"/>
                </a:cubicBezTo>
                <a:cubicBezTo>
                  <a:pt x="9490821" y="-6994"/>
                  <a:pt x="9601732" y="119813"/>
                  <a:pt x="9611679" y="232771"/>
                </a:cubicBezTo>
                <a:cubicBezTo>
                  <a:pt x="9612581" y="392924"/>
                  <a:pt x="9578529" y="554912"/>
                  <a:pt x="9611679" y="707610"/>
                </a:cubicBezTo>
                <a:cubicBezTo>
                  <a:pt x="9644829" y="860308"/>
                  <a:pt x="9597922" y="1048666"/>
                  <a:pt x="9611679" y="1163828"/>
                </a:cubicBezTo>
                <a:cubicBezTo>
                  <a:pt x="9590470" y="1267852"/>
                  <a:pt x="9523087" y="1392703"/>
                  <a:pt x="9378908" y="1396599"/>
                </a:cubicBezTo>
                <a:cubicBezTo>
                  <a:pt x="9167072" y="1425264"/>
                  <a:pt x="8957929" y="1366515"/>
                  <a:pt x="8807274" y="1396599"/>
                </a:cubicBezTo>
                <a:cubicBezTo>
                  <a:pt x="8656619" y="1426683"/>
                  <a:pt x="8554534" y="1364545"/>
                  <a:pt x="8418564" y="1396599"/>
                </a:cubicBezTo>
                <a:cubicBezTo>
                  <a:pt x="8282594" y="1428653"/>
                  <a:pt x="8143875" y="1346181"/>
                  <a:pt x="7938391" y="1396599"/>
                </a:cubicBezTo>
                <a:cubicBezTo>
                  <a:pt x="7732907" y="1447017"/>
                  <a:pt x="7716872" y="1387727"/>
                  <a:pt x="7641142" y="1396599"/>
                </a:cubicBezTo>
                <a:cubicBezTo>
                  <a:pt x="7565412" y="1405471"/>
                  <a:pt x="7432801" y="1379713"/>
                  <a:pt x="7343893" y="1396599"/>
                </a:cubicBezTo>
                <a:cubicBezTo>
                  <a:pt x="7254985" y="1413485"/>
                  <a:pt x="6759783" y="1362206"/>
                  <a:pt x="6589336" y="1396599"/>
                </a:cubicBezTo>
                <a:cubicBezTo>
                  <a:pt x="6418889" y="1430992"/>
                  <a:pt x="6247245" y="1355883"/>
                  <a:pt x="5926241" y="1396599"/>
                </a:cubicBezTo>
                <a:cubicBezTo>
                  <a:pt x="5605238" y="1437315"/>
                  <a:pt x="5771520" y="1393666"/>
                  <a:pt x="5628992" y="1396599"/>
                </a:cubicBezTo>
                <a:cubicBezTo>
                  <a:pt x="5486464" y="1399532"/>
                  <a:pt x="5116396" y="1361842"/>
                  <a:pt x="4874436" y="1396599"/>
                </a:cubicBezTo>
                <a:cubicBezTo>
                  <a:pt x="4632476" y="1431356"/>
                  <a:pt x="4522444" y="1356637"/>
                  <a:pt x="4394263" y="1396599"/>
                </a:cubicBezTo>
                <a:cubicBezTo>
                  <a:pt x="4266082" y="1436561"/>
                  <a:pt x="4187821" y="1384557"/>
                  <a:pt x="4097014" y="1396599"/>
                </a:cubicBezTo>
                <a:cubicBezTo>
                  <a:pt x="4006207" y="1408641"/>
                  <a:pt x="3767101" y="1341684"/>
                  <a:pt x="3525380" y="1396599"/>
                </a:cubicBezTo>
                <a:cubicBezTo>
                  <a:pt x="3283659" y="1451514"/>
                  <a:pt x="3183952" y="1344909"/>
                  <a:pt x="2953747" y="1396599"/>
                </a:cubicBezTo>
                <a:cubicBezTo>
                  <a:pt x="2723542" y="1448289"/>
                  <a:pt x="2496972" y="1370472"/>
                  <a:pt x="2290652" y="1396599"/>
                </a:cubicBezTo>
                <a:cubicBezTo>
                  <a:pt x="2084332" y="1422726"/>
                  <a:pt x="1945238" y="1339715"/>
                  <a:pt x="1810480" y="1396599"/>
                </a:cubicBezTo>
                <a:cubicBezTo>
                  <a:pt x="1675722" y="1453483"/>
                  <a:pt x="1306098" y="1395635"/>
                  <a:pt x="1055923" y="1396599"/>
                </a:cubicBezTo>
                <a:cubicBezTo>
                  <a:pt x="805748" y="1397563"/>
                  <a:pt x="577405" y="1326893"/>
                  <a:pt x="232771" y="1396599"/>
                </a:cubicBezTo>
                <a:cubicBezTo>
                  <a:pt x="129810" y="1406065"/>
                  <a:pt x="-4767" y="1306694"/>
                  <a:pt x="0" y="1163828"/>
                </a:cubicBezTo>
                <a:cubicBezTo>
                  <a:pt x="-8912" y="973193"/>
                  <a:pt x="6791" y="799922"/>
                  <a:pt x="0" y="707610"/>
                </a:cubicBezTo>
                <a:cubicBezTo>
                  <a:pt x="-6791" y="615298"/>
                  <a:pt x="31492" y="341515"/>
                  <a:pt x="0" y="23277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extLst>
              <a:ext uri="{C807C97D-BFC1-408E-A445-0C87EB9F89A2}">
                <ask:lineSketchStyleProps xmlns:ask="http://schemas.microsoft.com/office/drawing/2018/sketchyshapes" sd="45060939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A21EED79-88FE-87EB-5F48-24A5499B3AE5}"/>
              </a:ext>
            </a:extLst>
          </p:cNvPr>
          <p:cNvSpPr/>
          <p:nvPr/>
        </p:nvSpPr>
        <p:spPr>
          <a:xfrm>
            <a:off x="691457" y="365711"/>
            <a:ext cx="1313394" cy="1144273"/>
          </a:xfrm>
          <a:custGeom>
            <a:avLst/>
            <a:gdLst/>
            <a:ahLst/>
            <a:cxnLst/>
            <a:rect l="l" t="t" r="r" b="b"/>
            <a:pathLst>
              <a:path w="3923918" h="3119515">
                <a:moveTo>
                  <a:pt x="0" y="0"/>
                </a:moveTo>
                <a:lnTo>
                  <a:pt x="3923918" y="0"/>
                </a:lnTo>
                <a:lnTo>
                  <a:pt x="3923918" y="3119515"/>
                </a:lnTo>
                <a:lnTo>
                  <a:pt x="0" y="311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51E720-4564-7B31-4456-C7E9A8EDC9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15" b="5415"/>
          <a:stretch/>
        </p:blipFill>
        <p:spPr>
          <a:xfrm>
            <a:off x="1822993" y="433395"/>
            <a:ext cx="1087083" cy="96934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7" name="Freeform 14">
            <a:extLst>
              <a:ext uri="{FF2B5EF4-FFF2-40B4-BE49-F238E27FC236}">
                <a16:creationId xmlns:a16="http://schemas.microsoft.com/office/drawing/2014/main" id="{4AEF8010-F537-9FEE-2F16-554AF3AAE7A1}"/>
              </a:ext>
            </a:extLst>
          </p:cNvPr>
          <p:cNvSpPr/>
          <p:nvPr/>
        </p:nvSpPr>
        <p:spPr>
          <a:xfrm>
            <a:off x="2982221" y="373232"/>
            <a:ext cx="1313394" cy="1144273"/>
          </a:xfrm>
          <a:custGeom>
            <a:avLst/>
            <a:gdLst/>
            <a:ahLst/>
            <a:cxnLst/>
            <a:rect l="l" t="t" r="r" b="b"/>
            <a:pathLst>
              <a:path w="3923918" h="3119515">
                <a:moveTo>
                  <a:pt x="0" y="0"/>
                </a:moveTo>
                <a:lnTo>
                  <a:pt x="3923918" y="0"/>
                </a:lnTo>
                <a:lnTo>
                  <a:pt x="3923918" y="3119515"/>
                </a:lnTo>
                <a:lnTo>
                  <a:pt x="0" y="311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F493A47-24C3-FF87-3141-B39BCD2DEF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15" b="5415"/>
          <a:stretch/>
        </p:blipFill>
        <p:spPr>
          <a:xfrm>
            <a:off x="4185902" y="447164"/>
            <a:ext cx="1087083" cy="96934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0" name="Freeform 14">
            <a:extLst>
              <a:ext uri="{FF2B5EF4-FFF2-40B4-BE49-F238E27FC236}">
                <a16:creationId xmlns:a16="http://schemas.microsoft.com/office/drawing/2014/main" id="{2D593540-6826-26CC-C110-A15D3595430E}"/>
              </a:ext>
            </a:extLst>
          </p:cNvPr>
          <p:cNvSpPr/>
          <p:nvPr/>
        </p:nvSpPr>
        <p:spPr>
          <a:xfrm>
            <a:off x="5351690" y="373232"/>
            <a:ext cx="1313394" cy="1144273"/>
          </a:xfrm>
          <a:custGeom>
            <a:avLst/>
            <a:gdLst/>
            <a:ahLst/>
            <a:cxnLst/>
            <a:rect l="l" t="t" r="r" b="b"/>
            <a:pathLst>
              <a:path w="3923918" h="3119515">
                <a:moveTo>
                  <a:pt x="0" y="0"/>
                </a:moveTo>
                <a:lnTo>
                  <a:pt x="3923918" y="0"/>
                </a:lnTo>
                <a:lnTo>
                  <a:pt x="3923918" y="3119515"/>
                </a:lnTo>
                <a:lnTo>
                  <a:pt x="0" y="311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5DF81D6-2980-6F35-E2F6-DCFBE15200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15" b="5415"/>
          <a:stretch/>
        </p:blipFill>
        <p:spPr>
          <a:xfrm>
            <a:off x="6516140" y="464010"/>
            <a:ext cx="1087083" cy="96934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6" name="Freeform 14">
            <a:extLst>
              <a:ext uri="{FF2B5EF4-FFF2-40B4-BE49-F238E27FC236}">
                <a16:creationId xmlns:a16="http://schemas.microsoft.com/office/drawing/2014/main" id="{A87ABB85-2D80-088C-A50D-84999FC734F1}"/>
              </a:ext>
            </a:extLst>
          </p:cNvPr>
          <p:cNvSpPr/>
          <p:nvPr/>
        </p:nvSpPr>
        <p:spPr>
          <a:xfrm>
            <a:off x="7669613" y="386404"/>
            <a:ext cx="1313394" cy="1144273"/>
          </a:xfrm>
          <a:custGeom>
            <a:avLst/>
            <a:gdLst/>
            <a:ahLst/>
            <a:cxnLst/>
            <a:rect l="l" t="t" r="r" b="b"/>
            <a:pathLst>
              <a:path w="3923918" h="3119515">
                <a:moveTo>
                  <a:pt x="0" y="0"/>
                </a:moveTo>
                <a:lnTo>
                  <a:pt x="3923918" y="0"/>
                </a:lnTo>
                <a:lnTo>
                  <a:pt x="3923918" y="3119515"/>
                </a:lnTo>
                <a:lnTo>
                  <a:pt x="0" y="311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9482D92-8D7B-B50D-4EEF-CBF56E70CF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15" b="5415"/>
          <a:stretch/>
        </p:blipFill>
        <p:spPr>
          <a:xfrm>
            <a:off x="8902056" y="460694"/>
            <a:ext cx="1087083" cy="96934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9" name="Freeform 23">
            <a:extLst>
              <a:ext uri="{FF2B5EF4-FFF2-40B4-BE49-F238E27FC236}">
                <a16:creationId xmlns:a16="http://schemas.microsoft.com/office/drawing/2014/main" id="{474BEFD6-F0E5-7658-042A-2F5C5BEC28C5}"/>
              </a:ext>
            </a:extLst>
          </p:cNvPr>
          <p:cNvSpPr/>
          <p:nvPr/>
        </p:nvSpPr>
        <p:spPr>
          <a:xfrm>
            <a:off x="779265" y="2069136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BD250CF6-698D-C44B-BA32-36792423F45D}"/>
              </a:ext>
            </a:extLst>
          </p:cNvPr>
          <p:cNvSpPr/>
          <p:nvPr/>
        </p:nvSpPr>
        <p:spPr>
          <a:xfrm>
            <a:off x="1802026" y="2069137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61" name="Freeform 19">
            <a:extLst>
              <a:ext uri="{FF2B5EF4-FFF2-40B4-BE49-F238E27FC236}">
                <a16:creationId xmlns:a16="http://schemas.microsoft.com/office/drawing/2014/main" id="{E2CF7397-59EC-7CA5-A0A3-284D8A00966D}"/>
              </a:ext>
            </a:extLst>
          </p:cNvPr>
          <p:cNvSpPr/>
          <p:nvPr/>
        </p:nvSpPr>
        <p:spPr>
          <a:xfrm>
            <a:off x="2716427" y="1952632"/>
            <a:ext cx="1022761" cy="1264613"/>
          </a:xfrm>
          <a:custGeom>
            <a:avLst/>
            <a:gdLst/>
            <a:ahLst/>
            <a:cxnLst/>
            <a:rect l="l" t="t" r="r" b="b"/>
            <a:pathLst>
              <a:path w="2595920" h="3586764">
                <a:moveTo>
                  <a:pt x="0" y="0"/>
                </a:moveTo>
                <a:lnTo>
                  <a:pt x="2595921" y="0"/>
                </a:lnTo>
                <a:lnTo>
                  <a:pt x="2595921" y="3586764"/>
                </a:lnTo>
                <a:lnTo>
                  <a:pt x="0" y="3586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A5C448C8-7D1D-EAAE-F4F5-600EAED03156}"/>
              </a:ext>
            </a:extLst>
          </p:cNvPr>
          <p:cNvSpPr/>
          <p:nvPr/>
        </p:nvSpPr>
        <p:spPr>
          <a:xfrm>
            <a:off x="3841425" y="2073958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3FA0C502-C89F-2FED-F1B1-4ADC0F03FC6C}"/>
              </a:ext>
            </a:extLst>
          </p:cNvPr>
          <p:cNvSpPr/>
          <p:nvPr/>
        </p:nvSpPr>
        <p:spPr>
          <a:xfrm>
            <a:off x="4695326" y="2073958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0" name="Freeform 19">
            <a:extLst>
              <a:ext uri="{FF2B5EF4-FFF2-40B4-BE49-F238E27FC236}">
                <a16:creationId xmlns:a16="http://schemas.microsoft.com/office/drawing/2014/main" id="{B03BB1DD-A65A-24D1-8122-BA28248055B8}"/>
              </a:ext>
            </a:extLst>
          </p:cNvPr>
          <p:cNvSpPr/>
          <p:nvPr/>
        </p:nvSpPr>
        <p:spPr>
          <a:xfrm>
            <a:off x="5702134" y="1946653"/>
            <a:ext cx="988469" cy="1264613"/>
          </a:xfrm>
          <a:custGeom>
            <a:avLst/>
            <a:gdLst/>
            <a:ahLst/>
            <a:cxnLst/>
            <a:rect l="l" t="t" r="r" b="b"/>
            <a:pathLst>
              <a:path w="2595920" h="3586764">
                <a:moveTo>
                  <a:pt x="0" y="0"/>
                </a:moveTo>
                <a:lnTo>
                  <a:pt x="2595921" y="0"/>
                </a:lnTo>
                <a:lnTo>
                  <a:pt x="2595921" y="3586764"/>
                </a:lnTo>
                <a:lnTo>
                  <a:pt x="0" y="3586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1" name="Freeform 23">
            <a:extLst>
              <a:ext uri="{FF2B5EF4-FFF2-40B4-BE49-F238E27FC236}">
                <a16:creationId xmlns:a16="http://schemas.microsoft.com/office/drawing/2014/main" id="{5C98B283-5FD3-CF37-D6CC-03CDA727685E}"/>
              </a:ext>
            </a:extLst>
          </p:cNvPr>
          <p:cNvSpPr/>
          <p:nvPr/>
        </p:nvSpPr>
        <p:spPr>
          <a:xfrm>
            <a:off x="6701313" y="2057627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3" name="Freeform 23">
            <a:extLst>
              <a:ext uri="{FF2B5EF4-FFF2-40B4-BE49-F238E27FC236}">
                <a16:creationId xmlns:a16="http://schemas.microsoft.com/office/drawing/2014/main" id="{04ECBD72-FACE-2A59-279B-5A44D1327A96}"/>
              </a:ext>
            </a:extLst>
          </p:cNvPr>
          <p:cNvSpPr/>
          <p:nvPr/>
        </p:nvSpPr>
        <p:spPr>
          <a:xfrm>
            <a:off x="7713364" y="2073958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4" name="Freeform 19">
            <a:extLst>
              <a:ext uri="{FF2B5EF4-FFF2-40B4-BE49-F238E27FC236}">
                <a16:creationId xmlns:a16="http://schemas.microsoft.com/office/drawing/2014/main" id="{05275F41-8A53-5AEF-CB4A-9F8117805660}"/>
              </a:ext>
            </a:extLst>
          </p:cNvPr>
          <p:cNvSpPr/>
          <p:nvPr/>
        </p:nvSpPr>
        <p:spPr>
          <a:xfrm>
            <a:off x="8627765" y="1943414"/>
            <a:ext cx="1031192" cy="1264613"/>
          </a:xfrm>
          <a:custGeom>
            <a:avLst/>
            <a:gdLst/>
            <a:ahLst/>
            <a:cxnLst/>
            <a:rect l="l" t="t" r="r" b="b"/>
            <a:pathLst>
              <a:path w="2595920" h="3586764">
                <a:moveTo>
                  <a:pt x="0" y="0"/>
                </a:moveTo>
                <a:lnTo>
                  <a:pt x="2595921" y="0"/>
                </a:lnTo>
                <a:lnTo>
                  <a:pt x="2595921" y="3586764"/>
                </a:lnTo>
                <a:lnTo>
                  <a:pt x="0" y="3586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8" name="Freeform 9">
            <a:extLst>
              <a:ext uri="{FF2B5EF4-FFF2-40B4-BE49-F238E27FC236}">
                <a16:creationId xmlns:a16="http://schemas.microsoft.com/office/drawing/2014/main" id="{F7950267-5D86-474A-DAE4-840F46024FD8}"/>
              </a:ext>
            </a:extLst>
          </p:cNvPr>
          <p:cNvSpPr/>
          <p:nvPr/>
        </p:nvSpPr>
        <p:spPr>
          <a:xfrm>
            <a:off x="857149" y="3695723"/>
            <a:ext cx="980658" cy="1164334"/>
          </a:xfrm>
          <a:custGeom>
            <a:avLst/>
            <a:gdLst/>
            <a:ahLst/>
            <a:cxnLst/>
            <a:rect l="l" t="t" r="r" b="b"/>
            <a:pathLst>
              <a:path w="2972943" h="4114800">
                <a:moveTo>
                  <a:pt x="0" y="0"/>
                </a:moveTo>
                <a:lnTo>
                  <a:pt x="2972943" y="0"/>
                </a:lnTo>
                <a:lnTo>
                  <a:pt x="2972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9" name="Freeform 9">
            <a:extLst>
              <a:ext uri="{FF2B5EF4-FFF2-40B4-BE49-F238E27FC236}">
                <a16:creationId xmlns:a16="http://schemas.microsoft.com/office/drawing/2014/main" id="{A6413524-5065-1CE8-E57C-4D7A82B59A73}"/>
              </a:ext>
            </a:extLst>
          </p:cNvPr>
          <p:cNvSpPr/>
          <p:nvPr/>
        </p:nvSpPr>
        <p:spPr>
          <a:xfrm>
            <a:off x="1875306" y="3611226"/>
            <a:ext cx="882325" cy="1215213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0" name="Freeform 9">
            <a:extLst>
              <a:ext uri="{FF2B5EF4-FFF2-40B4-BE49-F238E27FC236}">
                <a16:creationId xmlns:a16="http://schemas.microsoft.com/office/drawing/2014/main" id="{9D2DB831-C22C-C806-1949-6F267A91E6E6}"/>
              </a:ext>
            </a:extLst>
          </p:cNvPr>
          <p:cNvSpPr/>
          <p:nvPr/>
        </p:nvSpPr>
        <p:spPr>
          <a:xfrm>
            <a:off x="2915551" y="3600019"/>
            <a:ext cx="882325" cy="1215213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1" name="Freeform 9">
            <a:extLst>
              <a:ext uri="{FF2B5EF4-FFF2-40B4-BE49-F238E27FC236}">
                <a16:creationId xmlns:a16="http://schemas.microsoft.com/office/drawing/2014/main" id="{54039107-CD42-35E6-A448-EE529BD7B358}"/>
              </a:ext>
            </a:extLst>
          </p:cNvPr>
          <p:cNvSpPr/>
          <p:nvPr/>
        </p:nvSpPr>
        <p:spPr>
          <a:xfrm>
            <a:off x="3724197" y="3690379"/>
            <a:ext cx="1050421" cy="1164334"/>
          </a:xfrm>
          <a:custGeom>
            <a:avLst/>
            <a:gdLst/>
            <a:ahLst/>
            <a:cxnLst/>
            <a:rect l="l" t="t" r="r" b="b"/>
            <a:pathLst>
              <a:path w="2972943" h="4114800">
                <a:moveTo>
                  <a:pt x="0" y="0"/>
                </a:moveTo>
                <a:lnTo>
                  <a:pt x="2972943" y="0"/>
                </a:lnTo>
                <a:lnTo>
                  <a:pt x="2972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2" name="Freeform 9">
            <a:extLst>
              <a:ext uri="{FF2B5EF4-FFF2-40B4-BE49-F238E27FC236}">
                <a16:creationId xmlns:a16="http://schemas.microsoft.com/office/drawing/2014/main" id="{A6AE2152-C8A8-E212-F4D1-33D11DBDCE26}"/>
              </a:ext>
            </a:extLst>
          </p:cNvPr>
          <p:cNvSpPr/>
          <p:nvPr/>
        </p:nvSpPr>
        <p:spPr>
          <a:xfrm>
            <a:off x="4725505" y="3605883"/>
            <a:ext cx="882325" cy="1215213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3" name="Freeform 9">
            <a:extLst>
              <a:ext uri="{FF2B5EF4-FFF2-40B4-BE49-F238E27FC236}">
                <a16:creationId xmlns:a16="http://schemas.microsoft.com/office/drawing/2014/main" id="{E8F9E190-5F48-1373-7B06-18F111D3B031}"/>
              </a:ext>
            </a:extLst>
          </p:cNvPr>
          <p:cNvSpPr/>
          <p:nvPr/>
        </p:nvSpPr>
        <p:spPr>
          <a:xfrm>
            <a:off x="5788162" y="3605882"/>
            <a:ext cx="882325" cy="1215213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4" name="Freeform 9">
            <a:extLst>
              <a:ext uri="{FF2B5EF4-FFF2-40B4-BE49-F238E27FC236}">
                <a16:creationId xmlns:a16="http://schemas.microsoft.com/office/drawing/2014/main" id="{DCC3713C-E112-0F26-1820-4501676A1AA2}"/>
              </a:ext>
            </a:extLst>
          </p:cNvPr>
          <p:cNvSpPr/>
          <p:nvPr/>
        </p:nvSpPr>
        <p:spPr>
          <a:xfrm>
            <a:off x="6609775" y="3679173"/>
            <a:ext cx="1101280" cy="1164334"/>
          </a:xfrm>
          <a:custGeom>
            <a:avLst/>
            <a:gdLst/>
            <a:ahLst/>
            <a:cxnLst/>
            <a:rect l="l" t="t" r="r" b="b"/>
            <a:pathLst>
              <a:path w="2972943" h="4114800">
                <a:moveTo>
                  <a:pt x="0" y="0"/>
                </a:moveTo>
                <a:lnTo>
                  <a:pt x="2972943" y="0"/>
                </a:lnTo>
                <a:lnTo>
                  <a:pt x="2972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5" name="Freeform 9">
            <a:extLst>
              <a:ext uri="{FF2B5EF4-FFF2-40B4-BE49-F238E27FC236}">
                <a16:creationId xmlns:a16="http://schemas.microsoft.com/office/drawing/2014/main" id="{980A510F-2A90-64F2-00B5-7C66862473CA}"/>
              </a:ext>
            </a:extLst>
          </p:cNvPr>
          <p:cNvSpPr/>
          <p:nvPr/>
        </p:nvSpPr>
        <p:spPr>
          <a:xfrm>
            <a:off x="7693405" y="3622432"/>
            <a:ext cx="882325" cy="1192802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6" name="Freeform 9">
            <a:extLst>
              <a:ext uri="{FF2B5EF4-FFF2-40B4-BE49-F238E27FC236}">
                <a16:creationId xmlns:a16="http://schemas.microsoft.com/office/drawing/2014/main" id="{F2AD415B-614D-DF92-7DB4-DA900EA6A309}"/>
              </a:ext>
            </a:extLst>
          </p:cNvPr>
          <p:cNvSpPr/>
          <p:nvPr/>
        </p:nvSpPr>
        <p:spPr>
          <a:xfrm>
            <a:off x="8744855" y="3600019"/>
            <a:ext cx="882325" cy="1192802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0" name="Freeform 2">
            <a:extLst>
              <a:ext uri="{FF2B5EF4-FFF2-40B4-BE49-F238E27FC236}">
                <a16:creationId xmlns:a16="http://schemas.microsoft.com/office/drawing/2014/main" id="{32FEA65A-A0B1-BAFC-B7AE-00B2332996CE}"/>
              </a:ext>
            </a:extLst>
          </p:cNvPr>
          <p:cNvSpPr/>
          <p:nvPr/>
        </p:nvSpPr>
        <p:spPr>
          <a:xfrm>
            <a:off x="815497" y="5391193"/>
            <a:ext cx="1063046" cy="1121166"/>
          </a:xfrm>
          <a:custGeom>
            <a:avLst/>
            <a:gdLst/>
            <a:ahLst/>
            <a:cxnLst/>
            <a:rect l="l" t="t" r="r" b="b"/>
            <a:pathLst>
              <a:path w="3609900" h="3860855">
                <a:moveTo>
                  <a:pt x="0" y="0"/>
                </a:moveTo>
                <a:lnTo>
                  <a:pt x="3609899" y="0"/>
                </a:lnTo>
                <a:lnTo>
                  <a:pt x="3609899" y="3860856"/>
                </a:lnTo>
                <a:lnTo>
                  <a:pt x="0" y="3860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1" name="Freeform 8">
            <a:extLst>
              <a:ext uri="{FF2B5EF4-FFF2-40B4-BE49-F238E27FC236}">
                <a16:creationId xmlns:a16="http://schemas.microsoft.com/office/drawing/2014/main" id="{24D4003B-1517-43E9-E6CD-1CBF0544EA26}"/>
              </a:ext>
            </a:extLst>
          </p:cNvPr>
          <p:cNvSpPr/>
          <p:nvPr/>
        </p:nvSpPr>
        <p:spPr>
          <a:xfrm>
            <a:off x="1901707" y="5361928"/>
            <a:ext cx="1134871" cy="1156593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2" name="Freeform 7">
            <a:extLst>
              <a:ext uri="{FF2B5EF4-FFF2-40B4-BE49-F238E27FC236}">
                <a16:creationId xmlns:a16="http://schemas.microsoft.com/office/drawing/2014/main" id="{A85B2250-4C98-8D99-391C-FFBB7C86CFC8}"/>
              </a:ext>
            </a:extLst>
          </p:cNvPr>
          <p:cNvSpPr/>
          <p:nvPr/>
        </p:nvSpPr>
        <p:spPr>
          <a:xfrm>
            <a:off x="2778379" y="5327481"/>
            <a:ext cx="1063046" cy="1264140"/>
          </a:xfrm>
          <a:custGeom>
            <a:avLst/>
            <a:gdLst/>
            <a:ahLst/>
            <a:cxnLst/>
            <a:rect l="l" t="t" r="r" b="b"/>
            <a:pathLst>
              <a:path w="2353134" h="4482159">
                <a:moveTo>
                  <a:pt x="0" y="0"/>
                </a:moveTo>
                <a:lnTo>
                  <a:pt x="2353134" y="0"/>
                </a:lnTo>
                <a:lnTo>
                  <a:pt x="2353134" y="4482160"/>
                </a:lnTo>
                <a:lnTo>
                  <a:pt x="0" y="4482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3" name="Freeform 2">
            <a:extLst>
              <a:ext uri="{FF2B5EF4-FFF2-40B4-BE49-F238E27FC236}">
                <a16:creationId xmlns:a16="http://schemas.microsoft.com/office/drawing/2014/main" id="{91D8218B-BFD2-3AC0-9EE2-31E0EBA35539}"/>
              </a:ext>
            </a:extLst>
          </p:cNvPr>
          <p:cNvSpPr/>
          <p:nvPr/>
        </p:nvSpPr>
        <p:spPr>
          <a:xfrm>
            <a:off x="3891474" y="5393178"/>
            <a:ext cx="1063046" cy="1121166"/>
          </a:xfrm>
          <a:custGeom>
            <a:avLst/>
            <a:gdLst/>
            <a:ahLst/>
            <a:cxnLst/>
            <a:rect l="l" t="t" r="r" b="b"/>
            <a:pathLst>
              <a:path w="3609900" h="3860855">
                <a:moveTo>
                  <a:pt x="0" y="0"/>
                </a:moveTo>
                <a:lnTo>
                  <a:pt x="3609899" y="0"/>
                </a:lnTo>
                <a:lnTo>
                  <a:pt x="3609899" y="3860856"/>
                </a:lnTo>
                <a:lnTo>
                  <a:pt x="0" y="3860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4" name="Freeform 8">
            <a:extLst>
              <a:ext uri="{FF2B5EF4-FFF2-40B4-BE49-F238E27FC236}">
                <a16:creationId xmlns:a16="http://schemas.microsoft.com/office/drawing/2014/main" id="{381D3D98-AFB2-9572-E8AA-C593D4F532EB}"/>
              </a:ext>
            </a:extLst>
          </p:cNvPr>
          <p:cNvSpPr/>
          <p:nvPr/>
        </p:nvSpPr>
        <p:spPr>
          <a:xfrm>
            <a:off x="4977684" y="5363913"/>
            <a:ext cx="1134871" cy="1156593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5" name="Freeform 7">
            <a:extLst>
              <a:ext uri="{FF2B5EF4-FFF2-40B4-BE49-F238E27FC236}">
                <a16:creationId xmlns:a16="http://schemas.microsoft.com/office/drawing/2014/main" id="{A4394F81-F391-1BDA-949B-E063D513D5EE}"/>
              </a:ext>
            </a:extLst>
          </p:cNvPr>
          <p:cNvSpPr/>
          <p:nvPr/>
        </p:nvSpPr>
        <p:spPr>
          <a:xfrm>
            <a:off x="5827904" y="5321691"/>
            <a:ext cx="1134870" cy="1264140"/>
          </a:xfrm>
          <a:custGeom>
            <a:avLst/>
            <a:gdLst/>
            <a:ahLst/>
            <a:cxnLst/>
            <a:rect l="l" t="t" r="r" b="b"/>
            <a:pathLst>
              <a:path w="2353134" h="4482159">
                <a:moveTo>
                  <a:pt x="0" y="0"/>
                </a:moveTo>
                <a:lnTo>
                  <a:pt x="2353134" y="0"/>
                </a:lnTo>
                <a:lnTo>
                  <a:pt x="2353134" y="4482160"/>
                </a:lnTo>
                <a:lnTo>
                  <a:pt x="0" y="4482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6" name="Freeform 2">
            <a:extLst>
              <a:ext uri="{FF2B5EF4-FFF2-40B4-BE49-F238E27FC236}">
                <a16:creationId xmlns:a16="http://schemas.microsoft.com/office/drawing/2014/main" id="{2B670574-D5B4-A177-407F-56BCF300135F}"/>
              </a:ext>
            </a:extLst>
          </p:cNvPr>
          <p:cNvSpPr/>
          <p:nvPr/>
        </p:nvSpPr>
        <p:spPr>
          <a:xfrm>
            <a:off x="6962774" y="5398968"/>
            <a:ext cx="1063046" cy="1121166"/>
          </a:xfrm>
          <a:custGeom>
            <a:avLst/>
            <a:gdLst/>
            <a:ahLst/>
            <a:cxnLst/>
            <a:rect l="l" t="t" r="r" b="b"/>
            <a:pathLst>
              <a:path w="3609900" h="3860855">
                <a:moveTo>
                  <a:pt x="0" y="0"/>
                </a:moveTo>
                <a:lnTo>
                  <a:pt x="3609899" y="0"/>
                </a:lnTo>
                <a:lnTo>
                  <a:pt x="3609899" y="3860856"/>
                </a:lnTo>
                <a:lnTo>
                  <a:pt x="0" y="3860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7" name="Freeform 8">
            <a:extLst>
              <a:ext uri="{FF2B5EF4-FFF2-40B4-BE49-F238E27FC236}">
                <a16:creationId xmlns:a16="http://schemas.microsoft.com/office/drawing/2014/main" id="{5E9FEB62-CB2F-D5C1-DAA9-36259ACF0205}"/>
              </a:ext>
            </a:extLst>
          </p:cNvPr>
          <p:cNvSpPr/>
          <p:nvPr/>
        </p:nvSpPr>
        <p:spPr>
          <a:xfrm>
            <a:off x="8048984" y="5369703"/>
            <a:ext cx="1134871" cy="1156593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8" name="Freeform 7">
            <a:extLst>
              <a:ext uri="{FF2B5EF4-FFF2-40B4-BE49-F238E27FC236}">
                <a16:creationId xmlns:a16="http://schemas.microsoft.com/office/drawing/2014/main" id="{286FBD33-1AD5-A081-3CB3-FEBE93A53749}"/>
              </a:ext>
            </a:extLst>
          </p:cNvPr>
          <p:cNvSpPr/>
          <p:nvPr/>
        </p:nvSpPr>
        <p:spPr>
          <a:xfrm>
            <a:off x="9034814" y="5298174"/>
            <a:ext cx="1156879" cy="1264140"/>
          </a:xfrm>
          <a:custGeom>
            <a:avLst/>
            <a:gdLst/>
            <a:ahLst/>
            <a:cxnLst/>
            <a:rect l="l" t="t" r="r" b="b"/>
            <a:pathLst>
              <a:path w="2353134" h="4482159">
                <a:moveTo>
                  <a:pt x="0" y="0"/>
                </a:moveTo>
                <a:lnTo>
                  <a:pt x="2353134" y="0"/>
                </a:lnTo>
                <a:lnTo>
                  <a:pt x="2353134" y="4482160"/>
                </a:lnTo>
                <a:lnTo>
                  <a:pt x="0" y="4482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9" name="Рисунок 8" descr="Изображение выглядит как зарисовка, рисунок, фрукт, графическая вста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12446DB-1FCC-58D1-696C-8AC51D9893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508"/>
            <a:ext cx="766918" cy="82443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D9EC69E-5F6B-89B2-8911-1B6735D335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0782" y="1657362"/>
            <a:ext cx="3712339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50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5120" grpId="0" animBg="1"/>
      <p:bldP spid="5121" grpId="0" animBg="1"/>
      <p:bldP spid="5123" grpId="0" animBg="1"/>
      <p:bldP spid="5124" grpId="0" animBg="1"/>
      <p:bldP spid="5128" grpId="0" animBg="1"/>
      <p:bldP spid="5129" grpId="0" animBg="1"/>
      <p:bldP spid="5130" grpId="0" animBg="1"/>
      <p:bldP spid="5131" grpId="0" animBg="1"/>
      <p:bldP spid="5132" grpId="0" animBg="1"/>
      <p:bldP spid="5133" grpId="0" animBg="1"/>
      <p:bldP spid="5134" grpId="0" animBg="1"/>
      <p:bldP spid="5135" grpId="0" animBg="1"/>
      <p:bldP spid="5136" grpId="0" animBg="1"/>
      <p:bldP spid="5140" grpId="0" animBg="1"/>
      <p:bldP spid="5141" grpId="0" animBg="1"/>
      <p:bldP spid="5142" grpId="0" animBg="1"/>
      <p:bldP spid="5143" grpId="0" animBg="1"/>
      <p:bldP spid="5144" grpId="0" animBg="1"/>
      <p:bldP spid="5145" grpId="0" animBg="1"/>
      <p:bldP spid="5146" grpId="0" animBg="1"/>
      <p:bldP spid="5147" grpId="0" animBg="1"/>
      <p:bldP spid="51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B009D4-5690-4E6D-A665-987E107206E5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2417CCA6-191F-4378-86FD-D6DD87E13C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BD54E2-C6B9-465F-B319-24DE5B9852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26</cp:revision>
  <dcterms:created xsi:type="dcterms:W3CDTF">2026-02-09T15:54:53Z</dcterms:created>
  <dcterms:modified xsi:type="dcterms:W3CDTF">2026-03-04T07:51:21Z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