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0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34"/>
  </p:normalViewPr>
  <p:slideViewPr>
    <p:cSldViewPr snapToGrid="0">
      <p:cViewPr varScale="1">
        <p:scale>
          <a:sx n="100" d="100"/>
          <a:sy n="100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9174C-BFC2-B054-BD4B-4FCB8FE31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A64180-37B0-5BEC-1EA5-3DBE398CC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19F9B6-3046-9187-6A44-CDF8DE137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91815A-66D4-70BE-9703-B2C9A738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BCEAC8-E8D9-A27B-CAC0-7882BEB0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70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5CB17-965D-CA30-B4CB-A07B2AB1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3F1FE6-EB0D-1256-1FC9-A2755A85C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67F56F-21B6-C3F2-2CF7-C385D36A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1FB7E-5FD1-9437-B87B-5ABA2288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CA746C-3819-DAFB-A231-FB03B91B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958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5D934E-8B06-587E-AF2E-B4BC6BBB1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FDB332-F623-6CC1-8F90-DCC90B820A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44ED3C-69A5-1A29-1734-863C842BC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3B17DA-E232-0B9A-DBFF-DB57CE30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31DF6D-2CF2-C9FF-41A6-7FA483E6B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274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34D9-8360-F9B9-A0DF-90258EAAE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3DDA21-BE09-3795-CFBE-87C9ECFA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EB954D-3CCA-CD67-7869-8D02ACD8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CB959-4A30-2DFF-7671-0A998A9A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02DC54-7BFD-2742-B485-20AA6E7C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66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9E391-6C06-0999-C09E-1F2975FD0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760C63-0A66-4FDB-E90A-45A93DFD4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3FD147-925A-0D96-F562-37229D1A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451AC8-978B-F7F8-B249-6FBDCE4A7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1A37AD-D9FA-5067-E03E-F12F9CF52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3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E34AA-271E-8E1E-D027-B34FF0BA6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AFCA16-43F0-8709-00D6-3DD04B022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4CD6A6-8473-12D4-4A4F-F75A98E9B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0F2389-031D-D122-78A0-0ABFF38AD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0C30D6-9706-029F-BDC9-30AE3F37D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5DE9B3-E60E-32F6-BA51-0AD41EB0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8051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2588A-84F0-7090-0E9B-9E1C7B5C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019F03-9877-1778-5B6A-99DEAE775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6389CD-0842-0E0A-759A-89C95CC63C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61BD2A-2741-CFF5-7308-9040F5808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40EDDF6-422A-A577-2F24-707D4C221F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F697382-5CB3-B94A-38B7-3565470B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0BC8EA-FD7E-683E-8903-FDB7D90E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5DE63-BDF5-8F74-316E-A844E3D2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701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E9A057-5BF1-C3CA-15C4-1821085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A8A989-D65E-4617-2758-FDCF1780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4B8B3A-A482-1F21-F21C-44D288C42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9FF572-DA9F-BCA8-5CED-974B9D575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7298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D91E0-292B-25AD-2C03-FB69A44E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45D8A-9D8F-B0D8-B6BC-142C751D4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6229FE-2F23-C568-362F-966553E7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180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D7927-8F66-989D-BC3D-E2025206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78389E-93F2-02F1-341F-89B1C65E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99CA5-F113-17E0-C361-AED12113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DF2830-F0D7-E75D-9F53-702F20D3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3B30FC-A9B2-7465-0EAB-E3A120C3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E2E8AC-7C90-DD82-37BA-E5E767F7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893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49BE7-138B-4503-E6C0-9AA6F080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DD7A4A-DCAE-91F9-5798-3858080E4C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E90718-A11F-2FE4-4E87-EDE17E0E9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F928AC-26FF-17FF-36D7-344C2BF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AC546-3E03-141D-48E0-3138B09E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76533F-FACD-95E2-F3AE-6C0E8DBC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914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A852F-D1C4-F041-B12F-2324BDBA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E8F590-07BB-1989-BA3B-60F5102E1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F2C7E-3CFA-75E4-4DAD-42F924644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CD6C3C-FF22-6B40-9117-D43562B859B6}" type="datetimeFigureOut">
              <a:rPr lang="ru-UA" smtClean="0"/>
              <a:t>12.02.2026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0FD6B-911B-0AB9-6C94-DDC3EBBB0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2ED0B6-A0E3-19C5-C55D-C4DCB7E36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62DE85-A442-2C4B-8A83-00F606AFC980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781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ндзи Планета Пейзаж Сладкий Космос Страна Чудес Игра">
            <a:extLst>
              <a:ext uri="{FF2B5EF4-FFF2-40B4-BE49-F238E27FC236}">
                <a16:creationId xmlns:a16="http://schemas.microsoft.com/office/drawing/2014/main" id="{E36402B4-6144-5E3F-1131-CA27952F7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BE3D4C8-7E99-F6CF-0F84-49AA69A1286B}"/>
              </a:ext>
            </a:extLst>
          </p:cNvPr>
          <p:cNvSpPr/>
          <p:nvPr/>
        </p:nvSpPr>
        <p:spPr>
          <a:xfrm>
            <a:off x="733344" y="272969"/>
            <a:ext cx="9458350" cy="1430216"/>
          </a:xfrm>
          <a:custGeom>
            <a:avLst/>
            <a:gdLst>
              <a:gd name="csX0" fmla="*/ 0 w 9458350"/>
              <a:gd name="csY0" fmla="*/ 238374 h 1430216"/>
              <a:gd name="csX1" fmla="*/ 238374 w 9458350"/>
              <a:gd name="csY1" fmla="*/ 0 h 1430216"/>
              <a:gd name="csX2" fmla="*/ 1016780 w 9458350"/>
              <a:gd name="csY2" fmla="*/ 0 h 1430216"/>
              <a:gd name="csX3" fmla="*/ 1615553 w 9458350"/>
              <a:gd name="csY3" fmla="*/ 0 h 1430216"/>
              <a:gd name="csX4" fmla="*/ 1944878 w 9458350"/>
              <a:gd name="csY4" fmla="*/ 0 h 1430216"/>
              <a:gd name="csX5" fmla="*/ 2453836 w 9458350"/>
              <a:gd name="csY5" fmla="*/ 0 h 1430216"/>
              <a:gd name="csX6" fmla="*/ 3052609 w 9458350"/>
              <a:gd name="csY6" fmla="*/ 0 h 1430216"/>
              <a:gd name="csX7" fmla="*/ 3381935 w 9458350"/>
              <a:gd name="csY7" fmla="*/ 0 h 1430216"/>
              <a:gd name="csX8" fmla="*/ 3890892 w 9458350"/>
              <a:gd name="csY8" fmla="*/ 0 h 1430216"/>
              <a:gd name="csX9" fmla="*/ 4669298 w 9458350"/>
              <a:gd name="csY9" fmla="*/ 0 h 1430216"/>
              <a:gd name="csX10" fmla="*/ 5357887 w 9458350"/>
              <a:gd name="csY10" fmla="*/ 0 h 1430216"/>
              <a:gd name="csX11" fmla="*/ 5687213 w 9458350"/>
              <a:gd name="csY11" fmla="*/ 0 h 1430216"/>
              <a:gd name="csX12" fmla="*/ 6016538 w 9458350"/>
              <a:gd name="csY12" fmla="*/ 0 h 1430216"/>
              <a:gd name="csX13" fmla="*/ 6435679 w 9458350"/>
              <a:gd name="csY13" fmla="*/ 0 h 1430216"/>
              <a:gd name="csX14" fmla="*/ 6944637 w 9458350"/>
              <a:gd name="csY14" fmla="*/ 0 h 1430216"/>
              <a:gd name="csX15" fmla="*/ 7273962 w 9458350"/>
              <a:gd name="csY15" fmla="*/ 0 h 1430216"/>
              <a:gd name="csX16" fmla="*/ 7962552 w 9458350"/>
              <a:gd name="csY16" fmla="*/ 0 h 1430216"/>
              <a:gd name="csX17" fmla="*/ 8561325 w 9458350"/>
              <a:gd name="csY17" fmla="*/ 0 h 1430216"/>
              <a:gd name="csX18" fmla="*/ 9219976 w 9458350"/>
              <a:gd name="csY18" fmla="*/ 0 h 1430216"/>
              <a:gd name="csX19" fmla="*/ 9458350 w 9458350"/>
              <a:gd name="csY19" fmla="*/ 238374 h 1430216"/>
              <a:gd name="csX20" fmla="*/ 9458350 w 9458350"/>
              <a:gd name="csY20" fmla="*/ 715108 h 1430216"/>
              <a:gd name="csX21" fmla="*/ 9458350 w 9458350"/>
              <a:gd name="csY21" fmla="*/ 1191842 h 1430216"/>
              <a:gd name="csX22" fmla="*/ 9219976 w 9458350"/>
              <a:gd name="csY22" fmla="*/ 1430216 h 1430216"/>
              <a:gd name="csX23" fmla="*/ 8441570 w 9458350"/>
              <a:gd name="csY23" fmla="*/ 1430216 h 1430216"/>
              <a:gd name="csX24" fmla="*/ 7932613 w 9458350"/>
              <a:gd name="csY24" fmla="*/ 1430216 h 1430216"/>
              <a:gd name="csX25" fmla="*/ 7244024 w 9458350"/>
              <a:gd name="csY25" fmla="*/ 1430216 h 1430216"/>
              <a:gd name="csX26" fmla="*/ 6645250 w 9458350"/>
              <a:gd name="csY26" fmla="*/ 1430216 h 1430216"/>
              <a:gd name="csX27" fmla="*/ 5956661 w 9458350"/>
              <a:gd name="csY27" fmla="*/ 1430216 h 1430216"/>
              <a:gd name="csX28" fmla="*/ 5447703 w 9458350"/>
              <a:gd name="csY28" fmla="*/ 1430216 h 1430216"/>
              <a:gd name="csX29" fmla="*/ 5118378 w 9458350"/>
              <a:gd name="csY29" fmla="*/ 1430216 h 1430216"/>
              <a:gd name="csX30" fmla="*/ 4429788 w 9458350"/>
              <a:gd name="csY30" fmla="*/ 1430216 h 1430216"/>
              <a:gd name="csX31" fmla="*/ 4100463 w 9458350"/>
              <a:gd name="csY31" fmla="*/ 1430216 h 1430216"/>
              <a:gd name="csX32" fmla="*/ 3501689 w 9458350"/>
              <a:gd name="csY32" fmla="*/ 1430216 h 1430216"/>
              <a:gd name="csX33" fmla="*/ 3172364 w 9458350"/>
              <a:gd name="csY33" fmla="*/ 1430216 h 1430216"/>
              <a:gd name="csX34" fmla="*/ 2753223 w 9458350"/>
              <a:gd name="csY34" fmla="*/ 1430216 h 1430216"/>
              <a:gd name="csX35" fmla="*/ 2154449 w 9458350"/>
              <a:gd name="csY35" fmla="*/ 1430216 h 1430216"/>
              <a:gd name="csX36" fmla="*/ 1645492 w 9458350"/>
              <a:gd name="csY36" fmla="*/ 1430216 h 1430216"/>
              <a:gd name="csX37" fmla="*/ 1226350 w 9458350"/>
              <a:gd name="csY37" fmla="*/ 1430216 h 1430216"/>
              <a:gd name="csX38" fmla="*/ 238374 w 9458350"/>
              <a:gd name="csY38" fmla="*/ 1430216 h 1430216"/>
              <a:gd name="csX39" fmla="*/ 0 w 9458350"/>
              <a:gd name="csY39" fmla="*/ 1191842 h 1430216"/>
              <a:gd name="csX40" fmla="*/ 0 w 9458350"/>
              <a:gd name="csY40" fmla="*/ 696039 h 1430216"/>
              <a:gd name="csX41" fmla="*/ 0 w 9458350"/>
              <a:gd name="csY41" fmla="*/ 238374 h 1430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</a:cxnLst>
            <a:rect l="l" t="t" r="r" b="b"/>
            <a:pathLst>
              <a:path w="9458350" h="1430216" fill="none" extrusionOk="0">
                <a:moveTo>
                  <a:pt x="0" y="238374"/>
                </a:moveTo>
                <a:cubicBezTo>
                  <a:pt x="37191" y="97844"/>
                  <a:pt x="115964" y="-7518"/>
                  <a:pt x="238374" y="0"/>
                </a:cubicBezTo>
                <a:cubicBezTo>
                  <a:pt x="482599" y="-63648"/>
                  <a:pt x="845898" y="46302"/>
                  <a:pt x="1016780" y="0"/>
                </a:cubicBezTo>
                <a:cubicBezTo>
                  <a:pt x="1187662" y="-46302"/>
                  <a:pt x="1371982" y="39961"/>
                  <a:pt x="1615553" y="0"/>
                </a:cubicBezTo>
                <a:cubicBezTo>
                  <a:pt x="1859124" y="-39961"/>
                  <a:pt x="1868765" y="35160"/>
                  <a:pt x="1944878" y="0"/>
                </a:cubicBezTo>
                <a:cubicBezTo>
                  <a:pt x="2020992" y="-35160"/>
                  <a:pt x="2241278" y="7205"/>
                  <a:pt x="2453836" y="0"/>
                </a:cubicBezTo>
                <a:cubicBezTo>
                  <a:pt x="2666394" y="-7205"/>
                  <a:pt x="2927822" y="7595"/>
                  <a:pt x="3052609" y="0"/>
                </a:cubicBezTo>
                <a:cubicBezTo>
                  <a:pt x="3177396" y="-7595"/>
                  <a:pt x="3308421" y="37404"/>
                  <a:pt x="3381935" y="0"/>
                </a:cubicBezTo>
                <a:cubicBezTo>
                  <a:pt x="3455449" y="-37404"/>
                  <a:pt x="3680406" y="58450"/>
                  <a:pt x="3890892" y="0"/>
                </a:cubicBezTo>
                <a:cubicBezTo>
                  <a:pt x="4101378" y="-58450"/>
                  <a:pt x="4326707" y="85664"/>
                  <a:pt x="4669298" y="0"/>
                </a:cubicBezTo>
                <a:cubicBezTo>
                  <a:pt x="5011889" y="-85664"/>
                  <a:pt x="5060632" y="47044"/>
                  <a:pt x="5357887" y="0"/>
                </a:cubicBezTo>
                <a:cubicBezTo>
                  <a:pt x="5655142" y="-47044"/>
                  <a:pt x="5556956" y="15109"/>
                  <a:pt x="5687213" y="0"/>
                </a:cubicBezTo>
                <a:cubicBezTo>
                  <a:pt x="5817470" y="-15109"/>
                  <a:pt x="5859415" y="38759"/>
                  <a:pt x="6016538" y="0"/>
                </a:cubicBezTo>
                <a:cubicBezTo>
                  <a:pt x="6173661" y="-38759"/>
                  <a:pt x="6256944" y="42658"/>
                  <a:pt x="6435679" y="0"/>
                </a:cubicBezTo>
                <a:cubicBezTo>
                  <a:pt x="6614414" y="-42658"/>
                  <a:pt x="6778167" y="8339"/>
                  <a:pt x="6944637" y="0"/>
                </a:cubicBezTo>
                <a:cubicBezTo>
                  <a:pt x="7111107" y="-8339"/>
                  <a:pt x="7113636" y="38480"/>
                  <a:pt x="7273962" y="0"/>
                </a:cubicBezTo>
                <a:cubicBezTo>
                  <a:pt x="7434289" y="-38480"/>
                  <a:pt x="7660327" y="31390"/>
                  <a:pt x="7962552" y="0"/>
                </a:cubicBezTo>
                <a:cubicBezTo>
                  <a:pt x="8264777" y="-31390"/>
                  <a:pt x="8348865" y="14038"/>
                  <a:pt x="8561325" y="0"/>
                </a:cubicBezTo>
                <a:cubicBezTo>
                  <a:pt x="8773785" y="-14038"/>
                  <a:pt x="8931821" y="18225"/>
                  <a:pt x="9219976" y="0"/>
                </a:cubicBezTo>
                <a:cubicBezTo>
                  <a:pt x="9379340" y="-24589"/>
                  <a:pt x="9455446" y="121478"/>
                  <a:pt x="9458350" y="238374"/>
                </a:cubicBezTo>
                <a:cubicBezTo>
                  <a:pt x="9507982" y="368870"/>
                  <a:pt x="9439181" y="576238"/>
                  <a:pt x="9458350" y="715108"/>
                </a:cubicBezTo>
                <a:cubicBezTo>
                  <a:pt x="9477519" y="853978"/>
                  <a:pt x="9439133" y="1018039"/>
                  <a:pt x="9458350" y="1191842"/>
                </a:cubicBezTo>
                <a:cubicBezTo>
                  <a:pt x="9476260" y="1342645"/>
                  <a:pt x="9358209" y="1418022"/>
                  <a:pt x="9219976" y="1430216"/>
                </a:cubicBezTo>
                <a:cubicBezTo>
                  <a:pt x="8978254" y="1442069"/>
                  <a:pt x="8752287" y="1404534"/>
                  <a:pt x="8441570" y="1430216"/>
                </a:cubicBezTo>
                <a:cubicBezTo>
                  <a:pt x="8130853" y="1455898"/>
                  <a:pt x="8180915" y="1425263"/>
                  <a:pt x="7932613" y="1430216"/>
                </a:cubicBezTo>
                <a:cubicBezTo>
                  <a:pt x="7684311" y="1435169"/>
                  <a:pt x="7441911" y="1425906"/>
                  <a:pt x="7244024" y="1430216"/>
                </a:cubicBezTo>
                <a:cubicBezTo>
                  <a:pt x="7046137" y="1434526"/>
                  <a:pt x="6942873" y="1379435"/>
                  <a:pt x="6645250" y="1430216"/>
                </a:cubicBezTo>
                <a:cubicBezTo>
                  <a:pt x="6347627" y="1480997"/>
                  <a:pt x="6108326" y="1385237"/>
                  <a:pt x="5956661" y="1430216"/>
                </a:cubicBezTo>
                <a:cubicBezTo>
                  <a:pt x="5804996" y="1475195"/>
                  <a:pt x="5573722" y="1391562"/>
                  <a:pt x="5447703" y="1430216"/>
                </a:cubicBezTo>
                <a:cubicBezTo>
                  <a:pt x="5321684" y="1468870"/>
                  <a:pt x="5261663" y="1419059"/>
                  <a:pt x="5118378" y="1430216"/>
                </a:cubicBezTo>
                <a:cubicBezTo>
                  <a:pt x="4975094" y="1441373"/>
                  <a:pt x="4626502" y="1381988"/>
                  <a:pt x="4429788" y="1430216"/>
                </a:cubicBezTo>
                <a:cubicBezTo>
                  <a:pt x="4233074" y="1478444"/>
                  <a:pt x="4189490" y="1427208"/>
                  <a:pt x="4100463" y="1430216"/>
                </a:cubicBezTo>
                <a:cubicBezTo>
                  <a:pt x="4011437" y="1433224"/>
                  <a:pt x="3707399" y="1370944"/>
                  <a:pt x="3501689" y="1430216"/>
                </a:cubicBezTo>
                <a:cubicBezTo>
                  <a:pt x="3295979" y="1489488"/>
                  <a:pt x="3310162" y="1401817"/>
                  <a:pt x="3172364" y="1430216"/>
                </a:cubicBezTo>
                <a:cubicBezTo>
                  <a:pt x="3034567" y="1458615"/>
                  <a:pt x="2959409" y="1409214"/>
                  <a:pt x="2753223" y="1430216"/>
                </a:cubicBezTo>
                <a:cubicBezTo>
                  <a:pt x="2547037" y="1451218"/>
                  <a:pt x="2345928" y="1365307"/>
                  <a:pt x="2154449" y="1430216"/>
                </a:cubicBezTo>
                <a:cubicBezTo>
                  <a:pt x="1962970" y="1495125"/>
                  <a:pt x="1839313" y="1385463"/>
                  <a:pt x="1645492" y="1430216"/>
                </a:cubicBezTo>
                <a:cubicBezTo>
                  <a:pt x="1451671" y="1474969"/>
                  <a:pt x="1325217" y="1402513"/>
                  <a:pt x="1226350" y="1430216"/>
                </a:cubicBezTo>
                <a:cubicBezTo>
                  <a:pt x="1127483" y="1457919"/>
                  <a:pt x="451483" y="1324972"/>
                  <a:pt x="238374" y="1430216"/>
                </a:cubicBezTo>
                <a:cubicBezTo>
                  <a:pt x="105296" y="1441448"/>
                  <a:pt x="23176" y="1291511"/>
                  <a:pt x="0" y="1191842"/>
                </a:cubicBezTo>
                <a:cubicBezTo>
                  <a:pt x="-36756" y="1012372"/>
                  <a:pt x="12337" y="820015"/>
                  <a:pt x="0" y="696039"/>
                </a:cubicBezTo>
                <a:cubicBezTo>
                  <a:pt x="-12337" y="572063"/>
                  <a:pt x="1199" y="380575"/>
                  <a:pt x="0" y="238374"/>
                </a:cubicBezTo>
                <a:close/>
              </a:path>
              <a:path w="9458350" h="1430216" stroke="0" extrusionOk="0">
                <a:moveTo>
                  <a:pt x="0" y="238374"/>
                </a:moveTo>
                <a:cubicBezTo>
                  <a:pt x="2967" y="107091"/>
                  <a:pt x="111440" y="-4021"/>
                  <a:pt x="238374" y="0"/>
                </a:cubicBezTo>
                <a:cubicBezTo>
                  <a:pt x="459378" y="-78736"/>
                  <a:pt x="785349" y="72827"/>
                  <a:pt x="1016780" y="0"/>
                </a:cubicBezTo>
                <a:cubicBezTo>
                  <a:pt x="1248211" y="-72827"/>
                  <a:pt x="1266317" y="24404"/>
                  <a:pt x="1435921" y="0"/>
                </a:cubicBezTo>
                <a:cubicBezTo>
                  <a:pt x="1605525" y="-24404"/>
                  <a:pt x="1702441" y="5601"/>
                  <a:pt x="1855062" y="0"/>
                </a:cubicBezTo>
                <a:cubicBezTo>
                  <a:pt x="2007683" y="-5601"/>
                  <a:pt x="2453518" y="91358"/>
                  <a:pt x="2633468" y="0"/>
                </a:cubicBezTo>
                <a:cubicBezTo>
                  <a:pt x="2813418" y="-91358"/>
                  <a:pt x="2937143" y="8207"/>
                  <a:pt x="3052609" y="0"/>
                </a:cubicBezTo>
                <a:cubicBezTo>
                  <a:pt x="3168075" y="-8207"/>
                  <a:pt x="3312306" y="12089"/>
                  <a:pt x="3381935" y="0"/>
                </a:cubicBezTo>
                <a:cubicBezTo>
                  <a:pt x="3451564" y="-12089"/>
                  <a:pt x="3770793" y="9760"/>
                  <a:pt x="3890892" y="0"/>
                </a:cubicBezTo>
                <a:cubicBezTo>
                  <a:pt x="4010991" y="-9760"/>
                  <a:pt x="4069232" y="16404"/>
                  <a:pt x="4220218" y="0"/>
                </a:cubicBezTo>
                <a:cubicBezTo>
                  <a:pt x="4371204" y="-16404"/>
                  <a:pt x="4466603" y="125"/>
                  <a:pt x="4549543" y="0"/>
                </a:cubicBezTo>
                <a:cubicBezTo>
                  <a:pt x="4632484" y="-125"/>
                  <a:pt x="5020071" y="28250"/>
                  <a:pt x="5327948" y="0"/>
                </a:cubicBezTo>
                <a:cubicBezTo>
                  <a:pt x="5635826" y="-28250"/>
                  <a:pt x="5859619" y="23868"/>
                  <a:pt x="6016538" y="0"/>
                </a:cubicBezTo>
                <a:cubicBezTo>
                  <a:pt x="6173457" y="-23868"/>
                  <a:pt x="6237656" y="13508"/>
                  <a:pt x="6345863" y="0"/>
                </a:cubicBezTo>
                <a:cubicBezTo>
                  <a:pt x="6454070" y="-13508"/>
                  <a:pt x="6771222" y="54686"/>
                  <a:pt x="7124269" y="0"/>
                </a:cubicBezTo>
                <a:cubicBezTo>
                  <a:pt x="7477316" y="-54686"/>
                  <a:pt x="7723848" y="10176"/>
                  <a:pt x="7902674" y="0"/>
                </a:cubicBezTo>
                <a:cubicBezTo>
                  <a:pt x="8081501" y="-10176"/>
                  <a:pt x="8297064" y="632"/>
                  <a:pt x="8591264" y="0"/>
                </a:cubicBezTo>
                <a:cubicBezTo>
                  <a:pt x="8885464" y="-632"/>
                  <a:pt x="8984999" y="42107"/>
                  <a:pt x="9219976" y="0"/>
                </a:cubicBezTo>
                <a:cubicBezTo>
                  <a:pt x="9351984" y="-31192"/>
                  <a:pt x="9445771" y="126776"/>
                  <a:pt x="9458350" y="238374"/>
                </a:cubicBezTo>
                <a:cubicBezTo>
                  <a:pt x="9475632" y="399762"/>
                  <a:pt x="9434183" y="542160"/>
                  <a:pt x="9458350" y="715108"/>
                </a:cubicBezTo>
                <a:cubicBezTo>
                  <a:pt x="9482517" y="888056"/>
                  <a:pt x="9402606" y="1058891"/>
                  <a:pt x="9458350" y="1191842"/>
                </a:cubicBezTo>
                <a:cubicBezTo>
                  <a:pt x="9468087" y="1338951"/>
                  <a:pt x="9344065" y="1449263"/>
                  <a:pt x="9219976" y="1430216"/>
                </a:cubicBezTo>
                <a:cubicBezTo>
                  <a:pt x="9020597" y="1478949"/>
                  <a:pt x="8826456" y="1411408"/>
                  <a:pt x="8531387" y="1430216"/>
                </a:cubicBezTo>
                <a:cubicBezTo>
                  <a:pt x="8236318" y="1449024"/>
                  <a:pt x="8185321" y="1418723"/>
                  <a:pt x="7932613" y="1430216"/>
                </a:cubicBezTo>
                <a:cubicBezTo>
                  <a:pt x="7679905" y="1441709"/>
                  <a:pt x="7701003" y="1395831"/>
                  <a:pt x="7513472" y="1430216"/>
                </a:cubicBezTo>
                <a:cubicBezTo>
                  <a:pt x="7325941" y="1464601"/>
                  <a:pt x="7107886" y="1388212"/>
                  <a:pt x="6824882" y="1430216"/>
                </a:cubicBezTo>
                <a:cubicBezTo>
                  <a:pt x="6541878" y="1472220"/>
                  <a:pt x="6584663" y="1397102"/>
                  <a:pt x="6405741" y="1430216"/>
                </a:cubicBezTo>
                <a:cubicBezTo>
                  <a:pt x="6226819" y="1463330"/>
                  <a:pt x="6156739" y="1393839"/>
                  <a:pt x="5986599" y="1430216"/>
                </a:cubicBezTo>
                <a:cubicBezTo>
                  <a:pt x="5816459" y="1466593"/>
                  <a:pt x="5665881" y="1424987"/>
                  <a:pt x="5567458" y="1430216"/>
                </a:cubicBezTo>
                <a:cubicBezTo>
                  <a:pt x="5469035" y="1435445"/>
                  <a:pt x="5016036" y="1393905"/>
                  <a:pt x="4789052" y="1430216"/>
                </a:cubicBezTo>
                <a:cubicBezTo>
                  <a:pt x="4562068" y="1466527"/>
                  <a:pt x="4479241" y="1392867"/>
                  <a:pt x="4280095" y="1430216"/>
                </a:cubicBezTo>
                <a:cubicBezTo>
                  <a:pt x="4080949" y="1467565"/>
                  <a:pt x="4066319" y="1392596"/>
                  <a:pt x="3950769" y="1430216"/>
                </a:cubicBezTo>
                <a:cubicBezTo>
                  <a:pt x="3835219" y="1467836"/>
                  <a:pt x="3491657" y="1429137"/>
                  <a:pt x="3351996" y="1430216"/>
                </a:cubicBezTo>
                <a:cubicBezTo>
                  <a:pt x="3212335" y="1431295"/>
                  <a:pt x="3033208" y="1415443"/>
                  <a:pt x="2932855" y="1430216"/>
                </a:cubicBezTo>
                <a:cubicBezTo>
                  <a:pt x="2832502" y="1444989"/>
                  <a:pt x="2475055" y="1395651"/>
                  <a:pt x="2334081" y="1430216"/>
                </a:cubicBezTo>
                <a:cubicBezTo>
                  <a:pt x="2193107" y="1464781"/>
                  <a:pt x="1981820" y="1418545"/>
                  <a:pt x="1735308" y="1430216"/>
                </a:cubicBezTo>
                <a:cubicBezTo>
                  <a:pt x="1488796" y="1441887"/>
                  <a:pt x="1330140" y="1376951"/>
                  <a:pt x="1226350" y="1430216"/>
                </a:cubicBezTo>
                <a:cubicBezTo>
                  <a:pt x="1122560" y="1483481"/>
                  <a:pt x="637844" y="1430087"/>
                  <a:pt x="238374" y="1430216"/>
                </a:cubicBezTo>
                <a:cubicBezTo>
                  <a:pt x="92415" y="1429949"/>
                  <a:pt x="9518" y="1310595"/>
                  <a:pt x="0" y="1191842"/>
                </a:cubicBezTo>
                <a:cubicBezTo>
                  <a:pt x="-6231" y="1083757"/>
                  <a:pt x="8513" y="943303"/>
                  <a:pt x="0" y="724643"/>
                </a:cubicBezTo>
                <a:cubicBezTo>
                  <a:pt x="-8513" y="505983"/>
                  <a:pt x="45059" y="470515"/>
                  <a:pt x="0" y="2383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10480124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981570F-13FB-A179-1015-C0FBDC3FF2D5}"/>
              </a:ext>
            </a:extLst>
          </p:cNvPr>
          <p:cNvSpPr/>
          <p:nvPr/>
        </p:nvSpPr>
        <p:spPr>
          <a:xfrm>
            <a:off x="691455" y="1875693"/>
            <a:ext cx="10655784" cy="1430216"/>
          </a:xfrm>
          <a:custGeom>
            <a:avLst/>
            <a:gdLst>
              <a:gd name="csX0" fmla="*/ 0 w 10655784"/>
              <a:gd name="csY0" fmla="*/ 238374 h 1430216"/>
              <a:gd name="csX1" fmla="*/ 238374 w 10655784"/>
              <a:gd name="csY1" fmla="*/ 0 h 1430216"/>
              <a:gd name="csX2" fmla="*/ 938931 w 10655784"/>
              <a:gd name="csY2" fmla="*/ 0 h 1430216"/>
              <a:gd name="csX3" fmla="*/ 1334117 w 10655784"/>
              <a:gd name="csY3" fmla="*/ 0 h 1430216"/>
              <a:gd name="csX4" fmla="*/ 1729303 w 10655784"/>
              <a:gd name="csY4" fmla="*/ 0 h 1430216"/>
              <a:gd name="csX5" fmla="*/ 2429861 w 10655784"/>
              <a:gd name="csY5" fmla="*/ 0 h 1430216"/>
              <a:gd name="csX6" fmla="*/ 2926837 w 10655784"/>
              <a:gd name="csY6" fmla="*/ 0 h 1430216"/>
              <a:gd name="csX7" fmla="*/ 3525604 w 10655784"/>
              <a:gd name="csY7" fmla="*/ 0 h 1430216"/>
              <a:gd name="csX8" fmla="*/ 3819000 w 10655784"/>
              <a:gd name="csY8" fmla="*/ 0 h 1430216"/>
              <a:gd name="csX9" fmla="*/ 4519557 w 10655784"/>
              <a:gd name="csY9" fmla="*/ 0 h 1430216"/>
              <a:gd name="csX10" fmla="*/ 4914743 w 10655784"/>
              <a:gd name="csY10" fmla="*/ 0 h 1430216"/>
              <a:gd name="csX11" fmla="*/ 5309929 w 10655784"/>
              <a:gd name="csY11" fmla="*/ 0 h 1430216"/>
              <a:gd name="csX12" fmla="*/ 5603325 w 10655784"/>
              <a:gd name="csY12" fmla="*/ 0 h 1430216"/>
              <a:gd name="csX13" fmla="*/ 6303882 w 10655784"/>
              <a:gd name="csY13" fmla="*/ 0 h 1430216"/>
              <a:gd name="csX14" fmla="*/ 6699068 w 10655784"/>
              <a:gd name="csY14" fmla="*/ 0 h 1430216"/>
              <a:gd name="csX15" fmla="*/ 7297835 w 10655784"/>
              <a:gd name="csY15" fmla="*/ 0 h 1430216"/>
              <a:gd name="csX16" fmla="*/ 7794811 w 10655784"/>
              <a:gd name="csY16" fmla="*/ 0 h 1430216"/>
              <a:gd name="csX17" fmla="*/ 8597159 w 10655784"/>
              <a:gd name="csY17" fmla="*/ 0 h 1430216"/>
              <a:gd name="csX18" fmla="*/ 9297716 w 10655784"/>
              <a:gd name="csY18" fmla="*/ 0 h 1430216"/>
              <a:gd name="csX19" fmla="*/ 10417410 w 10655784"/>
              <a:gd name="csY19" fmla="*/ 0 h 1430216"/>
              <a:gd name="csX20" fmla="*/ 10655784 w 10655784"/>
              <a:gd name="csY20" fmla="*/ 238374 h 1430216"/>
              <a:gd name="csX21" fmla="*/ 10655784 w 10655784"/>
              <a:gd name="csY21" fmla="*/ 686504 h 1430216"/>
              <a:gd name="csX22" fmla="*/ 10655784 w 10655784"/>
              <a:gd name="csY22" fmla="*/ 1191842 h 1430216"/>
              <a:gd name="csX23" fmla="*/ 10417410 w 10655784"/>
              <a:gd name="csY23" fmla="*/ 1430216 h 1430216"/>
              <a:gd name="csX24" fmla="*/ 10022224 w 10655784"/>
              <a:gd name="csY24" fmla="*/ 1430216 h 1430216"/>
              <a:gd name="csX25" fmla="*/ 9219876 w 10655784"/>
              <a:gd name="csY25" fmla="*/ 1430216 h 1430216"/>
              <a:gd name="csX26" fmla="*/ 8926481 w 10655784"/>
              <a:gd name="csY26" fmla="*/ 1430216 h 1430216"/>
              <a:gd name="csX27" fmla="*/ 8531295 w 10655784"/>
              <a:gd name="csY27" fmla="*/ 1430216 h 1430216"/>
              <a:gd name="csX28" fmla="*/ 7932528 w 10655784"/>
              <a:gd name="csY28" fmla="*/ 1430216 h 1430216"/>
              <a:gd name="csX29" fmla="*/ 7639132 w 10655784"/>
              <a:gd name="csY29" fmla="*/ 1430216 h 1430216"/>
              <a:gd name="csX30" fmla="*/ 6938575 w 10655784"/>
              <a:gd name="csY30" fmla="*/ 1430216 h 1430216"/>
              <a:gd name="csX31" fmla="*/ 6238018 w 10655784"/>
              <a:gd name="csY31" fmla="*/ 1430216 h 1430216"/>
              <a:gd name="csX32" fmla="*/ 5435670 w 10655784"/>
              <a:gd name="csY32" fmla="*/ 1430216 h 1430216"/>
              <a:gd name="csX33" fmla="*/ 5142274 w 10655784"/>
              <a:gd name="csY33" fmla="*/ 1430216 h 1430216"/>
              <a:gd name="csX34" fmla="*/ 4339927 w 10655784"/>
              <a:gd name="csY34" fmla="*/ 1430216 h 1430216"/>
              <a:gd name="csX35" fmla="*/ 3537579 w 10655784"/>
              <a:gd name="csY35" fmla="*/ 1430216 h 1430216"/>
              <a:gd name="csX36" fmla="*/ 3142393 w 10655784"/>
              <a:gd name="csY36" fmla="*/ 1430216 h 1430216"/>
              <a:gd name="csX37" fmla="*/ 2747207 w 10655784"/>
              <a:gd name="csY37" fmla="*/ 1430216 h 1430216"/>
              <a:gd name="csX38" fmla="*/ 2453811 w 10655784"/>
              <a:gd name="csY38" fmla="*/ 1430216 h 1430216"/>
              <a:gd name="csX39" fmla="*/ 2160416 w 10655784"/>
              <a:gd name="csY39" fmla="*/ 1430216 h 1430216"/>
              <a:gd name="csX40" fmla="*/ 1561649 w 10655784"/>
              <a:gd name="csY40" fmla="*/ 1430216 h 1430216"/>
              <a:gd name="csX41" fmla="*/ 1166463 w 10655784"/>
              <a:gd name="csY41" fmla="*/ 1430216 h 1430216"/>
              <a:gd name="csX42" fmla="*/ 238374 w 10655784"/>
              <a:gd name="csY42" fmla="*/ 1430216 h 1430216"/>
              <a:gd name="csX43" fmla="*/ 0 w 10655784"/>
              <a:gd name="csY43" fmla="*/ 1191842 h 1430216"/>
              <a:gd name="csX44" fmla="*/ 0 w 10655784"/>
              <a:gd name="csY44" fmla="*/ 734177 h 1430216"/>
              <a:gd name="csX45" fmla="*/ 0 w 10655784"/>
              <a:gd name="csY45" fmla="*/ 238374 h 1430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</a:cxnLst>
            <a:rect l="l" t="t" r="r" b="b"/>
            <a:pathLst>
              <a:path w="10655784" h="1430216" fill="none" extrusionOk="0">
                <a:moveTo>
                  <a:pt x="0" y="238374"/>
                </a:moveTo>
                <a:cubicBezTo>
                  <a:pt x="-16638" y="119536"/>
                  <a:pt x="111081" y="5772"/>
                  <a:pt x="238374" y="0"/>
                </a:cubicBezTo>
                <a:cubicBezTo>
                  <a:pt x="436098" y="-52235"/>
                  <a:pt x="722459" y="13918"/>
                  <a:pt x="938931" y="0"/>
                </a:cubicBezTo>
                <a:cubicBezTo>
                  <a:pt x="1155403" y="-13918"/>
                  <a:pt x="1142606" y="10692"/>
                  <a:pt x="1334117" y="0"/>
                </a:cubicBezTo>
                <a:cubicBezTo>
                  <a:pt x="1525628" y="-10692"/>
                  <a:pt x="1534659" y="40914"/>
                  <a:pt x="1729303" y="0"/>
                </a:cubicBezTo>
                <a:cubicBezTo>
                  <a:pt x="1923947" y="-40914"/>
                  <a:pt x="2204760" y="1178"/>
                  <a:pt x="2429861" y="0"/>
                </a:cubicBezTo>
                <a:cubicBezTo>
                  <a:pt x="2654962" y="-1178"/>
                  <a:pt x="2784057" y="46076"/>
                  <a:pt x="2926837" y="0"/>
                </a:cubicBezTo>
                <a:cubicBezTo>
                  <a:pt x="3069617" y="-46076"/>
                  <a:pt x="3263223" y="41921"/>
                  <a:pt x="3525604" y="0"/>
                </a:cubicBezTo>
                <a:cubicBezTo>
                  <a:pt x="3787985" y="-41921"/>
                  <a:pt x="3753750" y="31878"/>
                  <a:pt x="3819000" y="0"/>
                </a:cubicBezTo>
                <a:cubicBezTo>
                  <a:pt x="3884250" y="-31878"/>
                  <a:pt x="4178259" y="65355"/>
                  <a:pt x="4519557" y="0"/>
                </a:cubicBezTo>
                <a:cubicBezTo>
                  <a:pt x="4860855" y="-65355"/>
                  <a:pt x="4723473" y="7040"/>
                  <a:pt x="4914743" y="0"/>
                </a:cubicBezTo>
                <a:cubicBezTo>
                  <a:pt x="5106013" y="-7040"/>
                  <a:pt x="5206859" y="3620"/>
                  <a:pt x="5309929" y="0"/>
                </a:cubicBezTo>
                <a:cubicBezTo>
                  <a:pt x="5412999" y="-3620"/>
                  <a:pt x="5477474" y="1814"/>
                  <a:pt x="5603325" y="0"/>
                </a:cubicBezTo>
                <a:cubicBezTo>
                  <a:pt x="5729176" y="-1814"/>
                  <a:pt x="6021123" y="21721"/>
                  <a:pt x="6303882" y="0"/>
                </a:cubicBezTo>
                <a:cubicBezTo>
                  <a:pt x="6586641" y="-21721"/>
                  <a:pt x="6549903" y="10865"/>
                  <a:pt x="6699068" y="0"/>
                </a:cubicBezTo>
                <a:cubicBezTo>
                  <a:pt x="6848233" y="-10865"/>
                  <a:pt x="7128208" y="49277"/>
                  <a:pt x="7297835" y="0"/>
                </a:cubicBezTo>
                <a:cubicBezTo>
                  <a:pt x="7467462" y="-49277"/>
                  <a:pt x="7623940" y="16497"/>
                  <a:pt x="7794811" y="0"/>
                </a:cubicBezTo>
                <a:cubicBezTo>
                  <a:pt x="7965682" y="-16497"/>
                  <a:pt x="8320514" y="46019"/>
                  <a:pt x="8597159" y="0"/>
                </a:cubicBezTo>
                <a:cubicBezTo>
                  <a:pt x="8873804" y="-46019"/>
                  <a:pt x="9070991" y="52701"/>
                  <a:pt x="9297716" y="0"/>
                </a:cubicBezTo>
                <a:cubicBezTo>
                  <a:pt x="9524441" y="-52701"/>
                  <a:pt x="9990390" y="21801"/>
                  <a:pt x="10417410" y="0"/>
                </a:cubicBezTo>
                <a:cubicBezTo>
                  <a:pt x="10539943" y="-1381"/>
                  <a:pt x="10666403" y="111374"/>
                  <a:pt x="10655784" y="238374"/>
                </a:cubicBezTo>
                <a:cubicBezTo>
                  <a:pt x="10658073" y="436711"/>
                  <a:pt x="10638835" y="589815"/>
                  <a:pt x="10655784" y="686504"/>
                </a:cubicBezTo>
                <a:cubicBezTo>
                  <a:pt x="10672733" y="783193"/>
                  <a:pt x="10635762" y="1053607"/>
                  <a:pt x="10655784" y="1191842"/>
                </a:cubicBezTo>
                <a:cubicBezTo>
                  <a:pt x="10662249" y="1337458"/>
                  <a:pt x="10551464" y="1428144"/>
                  <a:pt x="10417410" y="1430216"/>
                </a:cubicBezTo>
                <a:cubicBezTo>
                  <a:pt x="10240545" y="1438554"/>
                  <a:pt x="10168853" y="1399272"/>
                  <a:pt x="10022224" y="1430216"/>
                </a:cubicBezTo>
                <a:cubicBezTo>
                  <a:pt x="9875595" y="1461160"/>
                  <a:pt x="9459575" y="1409108"/>
                  <a:pt x="9219876" y="1430216"/>
                </a:cubicBezTo>
                <a:cubicBezTo>
                  <a:pt x="8980177" y="1451324"/>
                  <a:pt x="9004565" y="1403990"/>
                  <a:pt x="8926481" y="1430216"/>
                </a:cubicBezTo>
                <a:cubicBezTo>
                  <a:pt x="8848398" y="1456442"/>
                  <a:pt x="8682723" y="1395980"/>
                  <a:pt x="8531295" y="1430216"/>
                </a:cubicBezTo>
                <a:cubicBezTo>
                  <a:pt x="8379867" y="1464452"/>
                  <a:pt x="8201190" y="1380255"/>
                  <a:pt x="7932528" y="1430216"/>
                </a:cubicBezTo>
                <a:cubicBezTo>
                  <a:pt x="7663866" y="1480177"/>
                  <a:pt x="7747369" y="1424460"/>
                  <a:pt x="7639132" y="1430216"/>
                </a:cubicBezTo>
                <a:cubicBezTo>
                  <a:pt x="7530895" y="1435972"/>
                  <a:pt x="7174114" y="1402196"/>
                  <a:pt x="6938575" y="1430216"/>
                </a:cubicBezTo>
                <a:cubicBezTo>
                  <a:pt x="6703036" y="1458236"/>
                  <a:pt x="6472330" y="1402959"/>
                  <a:pt x="6238018" y="1430216"/>
                </a:cubicBezTo>
                <a:cubicBezTo>
                  <a:pt x="6003706" y="1457473"/>
                  <a:pt x="5714402" y="1419280"/>
                  <a:pt x="5435670" y="1430216"/>
                </a:cubicBezTo>
                <a:cubicBezTo>
                  <a:pt x="5156938" y="1441152"/>
                  <a:pt x="5244343" y="1424554"/>
                  <a:pt x="5142274" y="1430216"/>
                </a:cubicBezTo>
                <a:cubicBezTo>
                  <a:pt x="5040205" y="1435878"/>
                  <a:pt x="4544198" y="1336062"/>
                  <a:pt x="4339927" y="1430216"/>
                </a:cubicBezTo>
                <a:cubicBezTo>
                  <a:pt x="4135656" y="1524370"/>
                  <a:pt x="3783442" y="1334335"/>
                  <a:pt x="3537579" y="1430216"/>
                </a:cubicBezTo>
                <a:cubicBezTo>
                  <a:pt x="3291716" y="1526097"/>
                  <a:pt x="3310567" y="1393517"/>
                  <a:pt x="3142393" y="1430216"/>
                </a:cubicBezTo>
                <a:cubicBezTo>
                  <a:pt x="2974219" y="1466915"/>
                  <a:pt x="2864283" y="1393769"/>
                  <a:pt x="2747207" y="1430216"/>
                </a:cubicBezTo>
                <a:cubicBezTo>
                  <a:pt x="2630131" y="1466663"/>
                  <a:pt x="2547126" y="1427075"/>
                  <a:pt x="2453811" y="1430216"/>
                </a:cubicBezTo>
                <a:cubicBezTo>
                  <a:pt x="2360496" y="1433357"/>
                  <a:pt x="2237723" y="1427777"/>
                  <a:pt x="2160416" y="1430216"/>
                </a:cubicBezTo>
                <a:cubicBezTo>
                  <a:pt x="2083109" y="1432655"/>
                  <a:pt x="1846090" y="1407117"/>
                  <a:pt x="1561649" y="1430216"/>
                </a:cubicBezTo>
                <a:cubicBezTo>
                  <a:pt x="1277208" y="1453315"/>
                  <a:pt x="1353250" y="1390430"/>
                  <a:pt x="1166463" y="1430216"/>
                </a:cubicBezTo>
                <a:cubicBezTo>
                  <a:pt x="979676" y="1470002"/>
                  <a:pt x="607033" y="1332374"/>
                  <a:pt x="238374" y="1430216"/>
                </a:cubicBezTo>
                <a:cubicBezTo>
                  <a:pt x="87748" y="1453527"/>
                  <a:pt x="-7620" y="1326526"/>
                  <a:pt x="0" y="1191842"/>
                </a:cubicBezTo>
                <a:cubicBezTo>
                  <a:pt x="-32137" y="1031329"/>
                  <a:pt x="50101" y="894064"/>
                  <a:pt x="0" y="734177"/>
                </a:cubicBezTo>
                <a:cubicBezTo>
                  <a:pt x="-50101" y="574290"/>
                  <a:pt x="5837" y="410257"/>
                  <a:pt x="0" y="238374"/>
                </a:cubicBezTo>
                <a:close/>
              </a:path>
              <a:path w="10655784" h="1430216" stroke="0" extrusionOk="0">
                <a:moveTo>
                  <a:pt x="0" y="238374"/>
                </a:moveTo>
                <a:cubicBezTo>
                  <a:pt x="-13416" y="97207"/>
                  <a:pt x="102168" y="-2036"/>
                  <a:pt x="238374" y="0"/>
                </a:cubicBezTo>
                <a:cubicBezTo>
                  <a:pt x="478336" y="-43865"/>
                  <a:pt x="551665" y="40084"/>
                  <a:pt x="735350" y="0"/>
                </a:cubicBezTo>
                <a:cubicBezTo>
                  <a:pt x="919035" y="-40084"/>
                  <a:pt x="943287" y="4822"/>
                  <a:pt x="1028746" y="0"/>
                </a:cubicBezTo>
                <a:cubicBezTo>
                  <a:pt x="1114205" y="-4822"/>
                  <a:pt x="1405455" y="39652"/>
                  <a:pt x="1627513" y="0"/>
                </a:cubicBezTo>
                <a:cubicBezTo>
                  <a:pt x="1849571" y="-39652"/>
                  <a:pt x="2058306" y="51700"/>
                  <a:pt x="2328070" y="0"/>
                </a:cubicBezTo>
                <a:cubicBezTo>
                  <a:pt x="2597834" y="-51700"/>
                  <a:pt x="2821229" y="12195"/>
                  <a:pt x="3130418" y="0"/>
                </a:cubicBezTo>
                <a:cubicBezTo>
                  <a:pt x="3439607" y="-12195"/>
                  <a:pt x="3438115" y="2496"/>
                  <a:pt x="3627394" y="0"/>
                </a:cubicBezTo>
                <a:cubicBezTo>
                  <a:pt x="3816673" y="-2496"/>
                  <a:pt x="3988924" y="20904"/>
                  <a:pt x="4124371" y="0"/>
                </a:cubicBezTo>
                <a:cubicBezTo>
                  <a:pt x="4259818" y="-20904"/>
                  <a:pt x="4499410" y="64806"/>
                  <a:pt x="4723138" y="0"/>
                </a:cubicBezTo>
                <a:cubicBezTo>
                  <a:pt x="4946866" y="-64806"/>
                  <a:pt x="4893583" y="17482"/>
                  <a:pt x="5016533" y="0"/>
                </a:cubicBezTo>
                <a:cubicBezTo>
                  <a:pt x="5139483" y="-17482"/>
                  <a:pt x="5363695" y="37487"/>
                  <a:pt x="5513510" y="0"/>
                </a:cubicBezTo>
                <a:cubicBezTo>
                  <a:pt x="5663325" y="-37487"/>
                  <a:pt x="6049141" y="34302"/>
                  <a:pt x="6214067" y="0"/>
                </a:cubicBezTo>
                <a:cubicBezTo>
                  <a:pt x="6378993" y="-34302"/>
                  <a:pt x="6723930" y="4999"/>
                  <a:pt x="6914624" y="0"/>
                </a:cubicBezTo>
                <a:cubicBezTo>
                  <a:pt x="7105318" y="-4999"/>
                  <a:pt x="7224045" y="37475"/>
                  <a:pt x="7513391" y="0"/>
                </a:cubicBezTo>
                <a:cubicBezTo>
                  <a:pt x="7802737" y="-37475"/>
                  <a:pt x="7669141" y="3358"/>
                  <a:pt x="7806787" y="0"/>
                </a:cubicBezTo>
                <a:cubicBezTo>
                  <a:pt x="7944433" y="-3358"/>
                  <a:pt x="8112512" y="60020"/>
                  <a:pt x="8405553" y="0"/>
                </a:cubicBezTo>
                <a:cubicBezTo>
                  <a:pt x="8698594" y="-60020"/>
                  <a:pt x="8904802" y="40422"/>
                  <a:pt x="9106111" y="0"/>
                </a:cubicBezTo>
                <a:cubicBezTo>
                  <a:pt x="9307420" y="-40422"/>
                  <a:pt x="9328760" y="30617"/>
                  <a:pt x="9501297" y="0"/>
                </a:cubicBezTo>
                <a:cubicBezTo>
                  <a:pt x="9673834" y="-30617"/>
                  <a:pt x="9989035" y="18521"/>
                  <a:pt x="10417410" y="0"/>
                </a:cubicBezTo>
                <a:cubicBezTo>
                  <a:pt x="10555037" y="-36606"/>
                  <a:pt x="10630299" y="114313"/>
                  <a:pt x="10655784" y="238374"/>
                </a:cubicBezTo>
                <a:cubicBezTo>
                  <a:pt x="10710076" y="474452"/>
                  <a:pt x="10616499" y="532285"/>
                  <a:pt x="10655784" y="734177"/>
                </a:cubicBezTo>
                <a:cubicBezTo>
                  <a:pt x="10695069" y="936069"/>
                  <a:pt x="10636939" y="985065"/>
                  <a:pt x="10655784" y="1191842"/>
                </a:cubicBezTo>
                <a:cubicBezTo>
                  <a:pt x="10662274" y="1349677"/>
                  <a:pt x="10528467" y="1445623"/>
                  <a:pt x="10417410" y="1430216"/>
                </a:cubicBezTo>
                <a:cubicBezTo>
                  <a:pt x="10164897" y="1442853"/>
                  <a:pt x="9863544" y="1354824"/>
                  <a:pt x="9716853" y="1430216"/>
                </a:cubicBezTo>
                <a:cubicBezTo>
                  <a:pt x="9570162" y="1505608"/>
                  <a:pt x="9460698" y="1428417"/>
                  <a:pt x="9321667" y="1430216"/>
                </a:cubicBezTo>
                <a:cubicBezTo>
                  <a:pt x="9182636" y="1432015"/>
                  <a:pt x="9053518" y="1428330"/>
                  <a:pt x="8926481" y="1430216"/>
                </a:cubicBezTo>
                <a:cubicBezTo>
                  <a:pt x="8799444" y="1432102"/>
                  <a:pt x="8616280" y="1377936"/>
                  <a:pt x="8429504" y="1430216"/>
                </a:cubicBezTo>
                <a:cubicBezTo>
                  <a:pt x="8242728" y="1482496"/>
                  <a:pt x="8199548" y="1392717"/>
                  <a:pt x="8034318" y="1430216"/>
                </a:cubicBezTo>
                <a:cubicBezTo>
                  <a:pt x="7869088" y="1467715"/>
                  <a:pt x="7668600" y="1373218"/>
                  <a:pt x="7435551" y="1430216"/>
                </a:cubicBezTo>
                <a:cubicBezTo>
                  <a:pt x="7202502" y="1487214"/>
                  <a:pt x="6901372" y="1410610"/>
                  <a:pt x="6734994" y="1430216"/>
                </a:cubicBezTo>
                <a:cubicBezTo>
                  <a:pt x="6568616" y="1449822"/>
                  <a:pt x="6574760" y="1410257"/>
                  <a:pt x="6441598" y="1430216"/>
                </a:cubicBezTo>
                <a:cubicBezTo>
                  <a:pt x="6308436" y="1450175"/>
                  <a:pt x="6228099" y="1395709"/>
                  <a:pt x="6046412" y="1430216"/>
                </a:cubicBezTo>
                <a:cubicBezTo>
                  <a:pt x="5864725" y="1464723"/>
                  <a:pt x="5661722" y="1413966"/>
                  <a:pt x="5447645" y="1430216"/>
                </a:cubicBezTo>
                <a:cubicBezTo>
                  <a:pt x="5233568" y="1446466"/>
                  <a:pt x="5281186" y="1399363"/>
                  <a:pt x="5154250" y="1430216"/>
                </a:cubicBezTo>
                <a:cubicBezTo>
                  <a:pt x="5027315" y="1461069"/>
                  <a:pt x="4711467" y="1347618"/>
                  <a:pt x="4453692" y="1430216"/>
                </a:cubicBezTo>
                <a:cubicBezTo>
                  <a:pt x="4195917" y="1512814"/>
                  <a:pt x="3944154" y="1349105"/>
                  <a:pt x="3753135" y="1430216"/>
                </a:cubicBezTo>
                <a:cubicBezTo>
                  <a:pt x="3562116" y="1511327"/>
                  <a:pt x="3252853" y="1362449"/>
                  <a:pt x="3052578" y="1430216"/>
                </a:cubicBezTo>
                <a:cubicBezTo>
                  <a:pt x="2852303" y="1497983"/>
                  <a:pt x="2682802" y="1359783"/>
                  <a:pt x="2453811" y="1430216"/>
                </a:cubicBezTo>
                <a:cubicBezTo>
                  <a:pt x="2224820" y="1500649"/>
                  <a:pt x="2269595" y="1395229"/>
                  <a:pt x="2160416" y="1430216"/>
                </a:cubicBezTo>
                <a:cubicBezTo>
                  <a:pt x="2051238" y="1465203"/>
                  <a:pt x="1690397" y="1380526"/>
                  <a:pt x="1459858" y="1430216"/>
                </a:cubicBezTo>
                <a:cubicBezTo>
                  <a:pt x="1229319" y="1479906"/>
                  <a:pt x="483406" y="1287412"/>
                  <a:pt x="238374" y="1430216"/>
                </a:cubicBezTo>
                <a:cubicBezTo>
                  <a:pt x="79425" y="1424657"/>
                  <a:pt x="-972" y="1316066"/>
                  <a:pt x="0" y="1191842"/>
                </a:cubicBezTo>
                <a:cubicBezTo>
                  <a:pt x="-27702" y="996719"/>
                  <a:pt x="39749" y="847125"/>
                  <a:pt x="0" y="715108"/>
                </a:cubicBezTo>
                <a:cubicBezTo>
                  <a:pt x="-39749" y="583091"/>
                  <a:pt x="25007" y="338224"/>
                  <a:pt x="0" y="2383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346979036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3E5E5F1-7621-E908-0D83-86986F0B7B49}"/>
              </a:ext>
            </a:extLst>
          </p:cNvPr>
          <p:cNvSpPr/>
          <p:nvPr/>
        </p:nvSpPr>
        <p:spPr>
          <a:xfrm>
            <a:off x="677855" y="3540370"/>
            <a:ext cx="10669384" cy="1430216"/>
          </a:xfrm>
          <a:custGeom>
            <a:avLst/>
            <a:gdLst>
              <a:gd name="csX0" fmla="*/ 0 w 10669384"/>
              <a:gd name="csY0" fmla="*/ 238374 h 1430216"/>
              <a:gd name="csX1" fmla="*/ 238374 w 10669384"/>
              <a:gd name="csY1" fmla="*/ 0 h 1430216"/>
              <a:gd name="csX2" fmla="*/ 634088 w 10669384"/>
              <a:gd name="csY2" fmla="*/ 0 h 1430216"/>
              <a:gd name="csX3" fmla="*/ 1029802 w 10669384"/>
              <a:gd name="csY3" fmla="*/ 0 h 1430216"/>
              <a:gd name="csX4" fmla="*/ 1833222 w 10669384"/>
              <a:gd name="csY4" fmla="*/ 0 h 1430216"/>
              <a:gd name="csX5" fmla="*/ 2330862 w 10669384"/>
              <a:gd name="csY5" fmla="*/ 0 h 1430216"/>
              <a:gd name="csX6" fmla="*/ 2930429 w 10669384"/>
              <a:gd name="csY6" fmla="*/ 0 h 1430216"/>
              <a:gd name="csX7" fmla="*/ 3224217 w 10669384"/>
              <a:gd name="csY7" fmla="*/ 0 h 1430216"/>
              <a:gd name="csX8" fmla="*/ 3823784 w 10669384"/>
              <a:gd name="csY8" fmla="*/ 0 h 1430216"/>
              <a:gd name="csX9" fmla="*/ 4219498 w 10669384"/>
              <a:gd name="csY9" fmla="*/ 0 h 1430216"/>
              <a:gd name="csX10" fmla="*/ 4717138 w 10669384"/>
              <a:gd name="csY10" fmla="*/ 0 h 1430216"/>
              <a:gd name="csX11" fmla="*/ 5112852 w 10669384"/>
              <a:gd name="csY11" fmla="*/ 0 h 1430216"/>
              <a:gd name="csX12" fmla="*/ 5508566 w 10669384"/>
              <a:gd name="csY12" fmla="*/ 0 h 1430216"/>
              <a:gd name="csX13" fmla="*/ 5802354 w 10669384"/>
              <a:gd name="csY13" fmla="*/ 0 h 1430216"/>
              <a:gd name="csX14" fmla="*/ 6096142 w 10669384"/>
              <a:gd name="csY14" fmla="*/ 0 h 1430216"/>
              <a:gd name="csX15" fmla="*/ 6593782 w 10669384"/>
              <a:gd name="csY15" fmla="*/ 0 h 1430216"/>
              <a:gd name="csX16" fmla="*/ 6887570 w 10669384"/>
              <a:gd name="csY16" fmla="*/ 0 h 1430216"/>
              <a:gd name="csX17" fmla="*/ 7385211 w 10669384"/>
              <a:gd name="csY17" fmla="*/ 0 h 1430216"/>
              <a:gd name="csX18" fmla="*/ 7882851 w 10669384"/>
              <a:gd name="csY18" fmla="*/ 0 h 1430216"/>
              <a:gd name="csX19" fmla="*/ 8176639 w 10669384"/>
              <a:gd name="csY19" fmla="*/ 0 h 1430216"/>
              <a:gd name="csX20" fmla="*/ 8776206 w 10669384"/>
              <a:gd name="csY20" fmla="*/ 0 h 1430216"/>
              <a:gd name="csX21" fmla="*/ 9069993 w 10669384"/>
              <a:gd name="csY21" fmla="*/ 0 h 1430216"/>
              <a:gd name="csX22" fmla="*/ 9873413 w 10669384"/>
              <a:gd name="csY22" fmla="*/ 0 h 1430216"/>
              <a:gd name="csX23" fmla="*/ 10431010 w 10669384"/>
              <a:gd name="csY23" fmla="*/ 0 h 1430216"/>
              <a:gd name="csX24" fmla="*/ 10669384 w 10669384"/>
              <a:gd name="csY24" fmla="*/ 238374 h 1430216"/>
              <a:gd name="csX25" fmla="*/ 10669384 w 10669384"/>
              <a:gd name="csY25" fmla="*/ 686504 h 1430216"/>
              <a:gd name="csX26" fmla="*/ 10669384 w 10669384"/>
              <a:gd name="csY26" fmla="*/ 1191842 h 1430216"/>
              <a:gd name="csX27" fmla="*/ 10431010 w 10669384"/>
              <a:gd name="csY27" fmla="*/ 1430216 h 1430216"/>
              <a:gd name="csX28" fmla="*/ 9933370 w 10669384"/>
              <a:gd name="csY28" fmla="*/ 1430216 h 1430216"/>
              <a:gd name="csX29" fmla="*/ 9537655 w 10669384"/>
              <a:gd name="csY29" fmla="*/ 1430216 h 1430216"/>
              <a:gd name="csX30" fmla="*/ 8836162 w 10669384"/>
              <a:gd name="csY30" fmla="*/ 1430216 h 1430216"/>
              <a:gd name="csX31" fmla="*/ 8032743 w 10669384"/>
              <a:gd name="csY31" fmla="*/ 1430216 h 1430216"/>
              <a:gd name="csX32" fmla="*/ 7637029 w 10669384"/>
              <a:gd name="csY32" fmla="*/ 1430216 h 1430216"/>
              <a:gd name="csX33" fmla="*/ 6833609 w 10669384"/>
              <a:gd name="csY33" fmla="*/ 1430216 h 1430216"/>
              <a:gd name="csX34" fmla="*/ 6437895 w 10669384"/>
              <a:gd name="csY34" fmla="*/ 1430216 h 1430216"/>
              <a:gd name="csX35" fmla="*/ 5940254 w 10669384"/>
              <a:gd name="csY35" fmla="*/ 1430216 h 1430216"/>
              <a:gd name="csX36" fmla="*/ 5136835 w 10669384"/>
              <a:gd name="csY36" fmla="*/ 1430216 h 1430216"/>
              <a:gd name="csX37" fmla="*/ 4843047 w 10669384"/>
              <a:gd name="csY37" fmla="*/ 1430216 h 1430216"/>
              <a:gd name="csX38" fmla="*/ 4345407 w 10669384"/>
              <a:gd name="csY38" fmla="*/ 1430216 h 1430216"/>
              <a:gd name="csX39" fmla="*/ 3745840 w 10669384"/>
              <a:gd name="csY39" fmla="*/ 1430216 h 1430216"/>
              <a:gd name="csX40" fmla="*/ 3452052 w 10669384"/>
              <a:gd name="csY40" fmla="*/ 1430216 h 1430216"/>
              <a:gd name="csX41" fmla="*/ 2750559 w 10669384"/>
              <a:gd name="csY41" fmla="*/ 1430216 h 1430216"/>
              <a:gd name="csX42" fmla="*/ 2354845 w 10669384"/>
              <a:gd name="csY42" fmla="*/ 1430216 h 1430216"/>
              <a:gd name="csX43" fmla="*/ 1653352 w 10669384"/>
              <a:gd name="csY43" fmla="*/ 1430216 h 1430216"/>
              <a:gd name="csX44" fmla="*/ 1359564 w 10669384"/>
              <a:gd name="csY44" fmla="*/ 1430216 h 1430216"/>
              <a:gd name="csX45" fmla="*/ 238374 w 10669384"/>
              <a:gd name="csY45" fmla="*/ 1430216 h 1430216"/>
              <a:gd name="csX46" fmla="*/ 0 w 10669384"/>
              <a:gd name="csY46" fmla="*/ 1191842 h 1430216"/>
              <a:gd name="csX47" fmla="*/ 0 w 10669384"/>
              <a:gd name="csY47" fmla="*/ 743712 h 1430216"/>
              <a:gd name="csX48" fmla="*/ 0 w 10669384"/>
              <a:gd name="csY48" fmla="*/ 238374 h 1430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</a:cxnLst>
            <a:rect l="l" t="t" r="r" b="b"/>
            <a:pathLst>
              <a:path w="10669384" h="1430216" fill="none" extrusionOk="0">
                <a:moveTo>
                  <a:pt x="0" y="238374"/>
                </a:moveTo>
                <a:cubicBezTo>
                  <a:pt x="-13968" y="101153"/>
                  <a:pt x="93153" y="20521"/>
                  <a:pt x="238374" y="0"/>
                </a:cubicBezTo>
                <a:cubicBezTo>
                  <a:pt x="369279" y="-4811"/>
                  <a:pt x="460091" y="44421"/>
                  <a:pt x="634088" y="0"/>
                </a:cubicBezTo>
                <a:cubicBezTo>
                  <a:pt x="808085" y="-44421"/>
                  <a:pt x="921102" y="9414"/>
                  <a:pt x="1029802" y="0"/>
                </a:cubicBezTo>
                <a:cubicBezTo>
                  <a:pt x="1138502" y="-9414"/>
                  <a:pt x="1493815" y="19051"/>
                  <a:pt x="1833222" y="0"/>
                </a:cubicBezTo>
                <a:cubicBezTo>
                  <a:pt x="2172629" y="-19051"/>
                  <a:pt x="2226035" y="30855"/>
                  <a:pt x="2330862" y="0"/>
                </a:cubicBezTo>
                <a:cubicBezTo>
                  <a:pt x="2435689" y="-30855"/>
                  <a:pt x="2658164" y="25465"/>
                  <a:pt x="2930429" y="0"/>
                </a:cubicBezTo>
                <a:cubicBezTo>
                  <a:pt x="3202694" y="-25465"/>
                  <a:pt x="3093887" y="2435"/>
                  <a:pt x="3224217" y="0"/>
                </a:cubicBezTo>
                <a:cubicBezTo>
                  <a:pt x="3354547" y="-2435"/>
                  <a:pt x="3592008" y="57360"/>
                  <a:pt x="3823784" y="0"/>
                </a:cubicBezTo>
                <a:cubicBezTo>
                  <a:pt x="4055560" y="-57360"/>
                  <a:pt x="4053254" y="46448"/>
                  <a:pt x="4219498" y="0"/>
                </a:cubicBezTo>
                <a:cubicBezTo>
                  <a:pt x="4385742" y="-46448"/>
                  <a:pt x="4519749" y="12461"/>
                  <a:pt x="4717138" y="0"/>
                </a:cubicBezTo>
                <a:cubicBezTo>
                  <a:pt x="4914527" y="-12461"/>
                  <a:pt x="4922994" y="3835"/>
                  <a:pt x="5112852" y="0"/>
                </a:cubicBezTo>
                <a:cubicBezTo>
                  <a:pt x="5302710" y="-3835"/>
                  <a:pt x="5424420" y="7187"/>
                  <a:pt x="5508566" y="0"/>
                </a:cubicBezTo>
                <a:cubicBezTo>
                  <a:pt x="5592712" y="-7187"/>
                  <a:pt x="5673384" y="10342"/>
                  <a:pt x="5802354" y="0"/>
                </a:cubicBezTo>
                <a:cubicBezTo>
                  <a:pt x="5931324" y="-10342"/>
                  <a:pt x="5981008" y="9572"/>
                  <a:pt x="6096142" y="0"/>
                </a:cubicBezTo>
                <a:cubicBezTo>
                  <a:pt x="6211276" y="-9572"/>
                  <a:pt x="6467316" y="43052"/>
                  <a:pt x="6593782" y="0"/>
                </a:cubicBezTo>
                <a:cubicBezTo>
                  <a:pt x="6720248" y="-43052"/>
                  <a:pt x="6759759" y="32153"/>
                  <a:pt x="6887570" y="0"/>
                </a:cubicBezTo>
                <a:cubicBezTo>
                  <a:pt x="7015381" y="-32153"/>
                  <a:pt x="7241572" y="25026"/>
                  <a:pt x="7385211" y="0"/>
                </a:cubicBezTo>
                <a:cubicBezTo>
                  <a:pt x="7528850" y="-25026"/>
                  <a:pt x="7742935" y="28378"/>
                  <a:pt x="7882851" y="0"/>
                </a:cubicBezTo>
                <a:cubicBezTo>
                  <a:pt x="8022767" y="-28378"/>
                  <a:pt x="8078720" y="28023"/>
                  <a:pt x="8176639" y="0"/>
                </a:cubicBezTo>
                <a:cubicBezTo>
                  <a:pt x="8274558" y="-28023"/>
                  <a:pt x="8556545" y="51836"/>
                  <a:pt x="8776206" y="0"/>
                </a:cubicBezTo>
                <a:cubicBezTo>
                  <a:pt x="8995867" y="-51836"/>
                  <a:pt x="8969873" y="27939"/>
                  <a:pt x="9069993" y="0"/>
                </a:cubicBezTo>
                <a:cubicBezTo>
                  <a:pt x="9170113" y="-27939"/>
                  <a:pt x="9569227" y="12365"/>
                  <a:pt x="9873413" y="0"/>
                </a:cubicBezTo>
                <a:cubicBezTo>
                  <a:pt x="10177599" y="-12365"/>
                  <a:pt x="10199146" y="6092"/>
                  <a:pt x="10431010" y="0"/>
                </a:cubicBezTo>
                <a:cubicBezTo>
                  <a:pt x="10557690" y="-4032"/>
                  <a:pt x="10679264" y="104661"/>
                  <a:pt x="10669384" y="238374"/>
                </a:cubicBezTo>
                <a:cubicBezTo>
                  <a:pt x="10705987" y="424064"/>
                  <a:pt x="10660939" y="542931"/>
                  <a:pt x="10669384" y="686504"/>
                </a:cubicBezTo>
                <a:cubicBezTo>
                  <a:pt x="10677829" y="830077"/>
                  <a:pt x="10647972" y="1018435"/>
                  <a:pt x="10669384" y="1191842"/>
                </a:cubicBezTo>
                <a:cubicBezTo>
                  <a:pt x="10659010" y="1327103"/>
                  <a:pt x="10598477" y="1415716"/>
                  <a:pt x="10431010" y="1430216"/>
                </a:cubicBezTo>
                <a:cubicBezTo>
                  <a:pt x="10197926" y="1465194"/>
                  <a:pt x="10141749" y="1415309"/>
                  <a:pt x="9933370" y="1430216"/>
                </a:cubicBezTo>
                <a:cubicBezTo>
                  <a:pt x="9724991" y="1445123"/>
                  <a:pt x="9678616" y="1385499"/>
                  <a:pt x="9537655" y="1430216"/>
                </a:cubicBezTo>
                <a:cubicBezTo>
                  <a:pt x="9396695" y="1474933"/>
                  <a:pt x="9090501" y="1371951"/>
                  <a:pt x="8836162" y="1430216"/>
                </a:cubicBezTo>
                <a:cubicBezTo>
                  <a:pt x="8581823" y="1488481"/>
                  <a:pt x="8261068" y="1345967"/>
                  <a:pt x="8032743" y="1430216"/>
                </a:cubicBezTo>
                <a:cubicBezTo>
                  <a:pt x="7804418" y="1514465"/>
                  <a:pt x="7761987" y="1420046"/>
                  <a:pt x="7637029" y="1430216"/>
                </a:cubicBezTo>
                <a:cubicBezTo>
                  <a:pt x="7512071" y="1440386"/>
                  <a:pt x="7129261" y="1380582"/>
                  <a:pt x="6833609" y="1430216"/>
                </a:cubicBezTo>
                <a:cubicBezTo>
                  <a:pt x="6537957" y="1479850"/>
                  <a:pt x="6547518" y="1389588"/>
                  <a:pt x="6437895" y="1430216"/>
                </a:cubicBezTo>
                <a:cubicBezTo>
                  <a:pt x="6328272" y="1470844"/>
                  <a:pt x="6053818" y="1376077"/>
                  <a:pt x="5940254" y="1430216"/>
                </a:cubicBezTo>
                <a:cubicBezTo>
                  <a:pt x="5826690" y="1484355"/>
                  <a:pt x="5377046" y="1408668"/>
                  <a:pt x="5136835" y="1430216"/>
                </a:cubicBezTo>
                <a:cubicBezTo>
                  <a:pt x="4896624" y="1451764"/>
                  <a:pt x="4987065" y="1400961"/>
                  <a:pt x="4843047" y="1430216"/>
                </a:cubicBezTo>
                <a:cubicBezTo>
                  <a:pt x="4699029" y="1459471"/>
                  <a:pt x="4593249" y="1424599"/>
                  <a:pt x="4345407" y="1430216"/>
                </a:cubicBezTo>
                <a:cubicBezTo>
                  <a:pt x="4097565" y="1435833"/>
                  <a:pt x="3978802" y="1389201"/>
                  <a:pt x="3745840" y="1430216"/>
                </a:cubicBezTo>
                <a:cubicBezTo>
                  <a:pt x="3512878" y="1471231"/>
                  <a:pt x="3581386" y="1410934"/>
                  <a:pt x="3452052" y="1430216"/>
                </a:cubicBezTo>
                <a:cubicBezTo>
                  <a:pt x="3322718" y="1449498"/>
                  <a:pt x="2954450" y="1376113"/>
                  <a:pt x="2750559" y="1430216"/>
                </a:cubicBezTo>
                <a:cubicBezTo>
                  <a:pt x="2546668" y="1484319"/>
                  <a:pt x="2551955" y="1384078"/>
                  <a:pt x="2354845" y="1430216"/>
                </a:cubicBezTo>
                <a:cubicBezTo>
                  <a:pt x="2157735" y="1476354"/>
                  <a:pt x="1904743" y="1403051"/>
                  <a:pt x="1653352" y="1430216"/>
                </a:cubicBezTo>
                <a:cubicBezTo>
                  <a:pt x="1401961" y="1457381"/>
                  <a:pt x="1477460" y="1418290"/>
                  <a:pt x="1359564" y="1430216"/>
                </a:cubicBezTo>
                <a:cubicBezTo>
                  <a:pt x="1241668" y="1442142"/>
                  <a:pt x="615814" y="1305264"/>
                  <a:pt x="238374" y="1430216"/>
                </a:cubicBezTo>
                <a:cubicBezTo>
                  <a:pt x="69199" y="1417991"/>
                  <a:pt x="-3746" y="1316909"/>
                  <a:pt x="0" y="1191842"/>
                </a:cubicBezTo>
                <a:cubicBezTo>
                  <a:pt x="-13935" y="1053500"/>
                  <a:pt x="37708" y="855194"/>
                  <a:pt x="0" y="743712"/>
                </a:cubicBezTo>
                <a:cubicBezTo>
                  <a:pt x="-37708" y="632230"/>
                  <a:pt x="9202" y="478325"/>
                  <a:pt x="0" y="238374"/>
                </a:cubicBezTo>
                <a:close/>
              </a:path>
              <a:path w="10669384" h="1430216" stroke="0" extrusionOk="0">
                <a:moveTo>
                  <a:pt x="0" y="238374"/>
                </a:moveTo>
                <a:cubicBezTo>
                  <a:pt x="2244" y="108613"/>
                  <a:pt x="82967" y="2585"/>
                  <a:pt x="238374" y="0"/>
                </a:cubicBezTo>
                <a:cubicBezTo>
                  <a:pt x="323811" y="-4420"/>
                  <a:pt x="411285" y="21598"/>
                  <a:pt x="532162" y="0"/>
                </a:cubicBezTo>
                <a:cubicBezTo>
                  <a:pt x="653039" y="-21598"/>
                  <a:pt x="915491" y="47890"/>
                  <a:pt x="1029802" y="0"/>
                </a:cubicBezTo>
                <a:cubicBezTo>
                  <a:pt x="1144113" y="-47890"/>
                  <a:pt x="1454523" y="41909"/>
                  <a:pt x="1629369" y="0"/>
                </a:cubicBezTo>
                <a:cubicBezTo>
                  <a:pt x="1804215" y="-41909"/>
                  <a:pt x="1804226" y="13922"/>
                  <a:pt x="1923157" y="0"/>
                </a:cubicBezTo>
                <a:cubicBezTo>
                  <a:pt x="2042088" y="-13922"/>
                  <a:pt x="2182069" y="46818"/>
                  <a:pt x="2420797" y="0"/>
                </a:cubicBezTo>
                <a:cubicBezTo>
                  <a:pt x="2659525" y="-46818"/>
                  <a:pt x="2970957" y="66114"/>
                  <a:pt x="3122290" y="0"/>
                </a:cubicBezTo>
                <a:cubicBezTo>
                  <a:pt x="3273623" y="-66114"/>
                  <a:pt x="3729201" y="26799"/>
                  <a:pt x="3925710" y="0"/>
                </a:cubicBezTo>
                <a:cubicBezTo>
                  <a:pt x="4122219" y="-26799"/>
                  <a:pt x="4408379" y="17204"/>
                  <a:pt x="4729130" y="0"/>
                </a:cubicBezTo>
                <a:cubicBezTo>
                  <a:pt x="5049881" y="-17204"/>
                  <a:pt x="5207327" y="65433"/>
                  <a:pt x="5328696" y="0"/>
                </a:cubicBezTo>
                <a:cubicBezTo>
                  <a:pt x="5450065" y="-65433"/>
                  <a:pt x="5697865" y="4863"/>
                  <a:pt x="5928263" y="0"/>
                </a:cubicBezTo>
                <a:cubicBezTo>
                  <a:pt x="6158661" y="-4863"/>
                  <a:pt x="6084800" y="18100"/>
                  <a:pt x="6222051" y="0"/>
                </a:cubicBezTo>
                <a:cubicBezTo>
                  <a:pt x="6359302" y="-18100"/>
                  <a:pt x="6684941" y="21811"/>
                  <a:pt x="7025470" y="0"/>
                </a:cubicBezTo>
                <a:cubicBezTo>
                  <a:pt x="7365999" y="-21811"/>
                  <a:pt x="7248262" y="1765"/>
                  <a:pt x="7421185" y="0"/>
                </a:cubicBezTo>
                <a:cubicBezTo>
                  <a:pt x="7594108" y="-1765"/>
                  <a:pt x="7888651" y="59102"/>
                  <a:pt x="8224604" y="0"/>
                </a:cubicBezTo>
                <a:cubicBezTo>
                  <a:pt x="8560557" y="-59102"/>
                  <a:pt x="8423076" y="44404"/>
                  <a:pt x="8620318" y="0"/>
                </a:cubicBezTo>
                <a:cubicBezTo>
                  <a:pt x="8817560" y="-44404"/>
                  <a:pt x="9078432" y="35369"/>
                  <a:pt x="9321811" y="0"/>
                </a:cubicBezTo>
                <a:cubicBezTo>
                  <a:pt x="9565190" y="-35369"/>
                  <a:pt x="9696542" y="18834"/>
                  <a:pt x="9819452" y="0"/>
                </a:cubicBezTo>
                <a:cubicBezTo>
                  <a:pt x="9942362" y="-18834"/>
                  <a:pt x="10176739" y="55108"/>
                  <a:pt x="10431010" y="0"/>
                </a:cubicBezTo>
                <a:cubicBezTo>
                  <a:pt x="10564493" y="10871"/>
                  <a:pt x="10663787" y="125598"/>
                  <a:pt x="10669384" y="238374"/>
                </a:cubicBezTo>
                <a:cubicBezTo>
                  <a:pt x="10714105" y="429750"/>
                  <a:pt x="10652679" y="565351"/>
                  <a:pt x="10669384" y="696039"/>
                </a:cubicBezTo>
                <a:cubicBezTo>
                  <a:pt x="10686089" y="826728"/>
                  <a:pt x="10625298" y="979933"/>
                  <a:pt x="10669384" y="1191842"/>
                </a:cubicBezTo>
                <a:cubicBezTo>
                  <a:pt x="10675096" y="1327149"/>
                  <a:pt x="10562854" y="1426376"/>
                  <a:pt x="10431010" y="1430216"/>
                </a:cubicBezTo>
                <a:cubicBezTo>
                  <a:pt x="10305978" y="1438127"/>
                  <a:pt x="10231206" y="1417206"/>
                  <a:pt x="10137222" y="1430216"/>
                </a:cubicBezTo>
                <a:cubicBezTo>
                  <a:pt x="10043238" y="1443226"/>
                  <a:pt x="9817504" y="1366679"/>
                  <a:pt x="9537655" y="1430216"/>
                </a:cubicBezTo>
                <a:cubicBezTo>
                  <a:pt x="9257806" y="1493753"/>
                  <a:pt x="9306278" y="1425789"/>
                  <a:pt x="9243868" y="1430216"/>
                </a:cubicBezTo>
                <a:cubicBezTo>
                  <a:pt x="9181458" y="1434643"/>
                  <a:pt x="8719363" y="1406284"/>
                  <a:pt x="8542375" y="1430216"/>
                </a:cubicBezTo>
                <a:cubicBezTo>
                  <a:pt x="8365387" y="1454148"/>
                  <a:pt x="8176290" y="1420431"/>
                  <a:pt x="7840881" y="1430216"/>
                </a:cubicBezTo>
                <a:cubicBezTo>
                  <a:pt x="7505472" y="1440001"/>
                  <a:pt x="7363932" y="1407829"/>
                  <a:pt x="7037462" y="1430216"/>
                </a:cubicBezTo>
                <a:cubicBezTo>
                  <a:pt x="6710992" y="1452603"/>
                  <a:pt x="6587497" y="1402894"/>
                  <a:pt x="6335969" y="1430216"/>
                </a:cubicBezTo>
                <a:cubicBezTo>
                  <a:pt x="6084441" y="1457538"/>
                  <a:pt x="6067040" y="1418630"/>
                  <a:pt x="5838328" y="1430216"/>
                </a:cubicBezTo>
                <a:cubicBezTo>
                  <a:pt x="5609616" y="1441802"/>
                  <a:pt x="5334593" y="1405691"/>
                  <a:pt x="5034909" y="1430216"/>
                </a:cubicBezTo>
                <a:cubicBezTo>
                  <a:pt x="4735225" y="1454741"/>
                  <a:pt x="4686468" y="1380153"/>
                  <a:pt x="4537268" y="1430216"/>
                </a:cubicBezTo>
                <a:cubicBezTo>
                  <a:pt x="4388068" y="1480279"/>
                  <a:pt x="4210083" y="1398914"/>
                  <a:pt x="4039628" y="1430216"/>
                </a:cubicBezTo>
                <a:cubicBezTo>
                  <a:pt x="3869173" y="1461518"/>
                  <a:pt x="3771526" y="1386297"/>
                  <a:pt x="3643914" y="1430216"/>
                </a:cubicBezTo>
                <a:cubicBezTo>
                  <a:pt x="3516302" y="1474135"/>
                  <a:pt x="3322481" y="1423813"/>
                  <a:pt x="3146273" y="1430216"/>
                </a:cubicBezTo>
                <a:cubicBezTo>
                  <a:pt x="2970065" y="1436619"/>
                  <a:pt x="2766925" y="1410137"/>
                  <a:pt x="2648633" y="1430216"/>
                </a:cubicBezTo>
                <a:cubicBezTo>
                  <a:pt x="2530341" y="1450295"/>
                  <a:pt x="2043939" y="1377279"/>
                  <a:pt x="1845213" y="1430216"/>
                </a:cubicBezTo>
                <a:cubicBezTo>
                  <a:pt x="1646487" y="1483153"/>
                  <a:pt x="1513275" y="1399303"/>
                  <a:pt x="1347573" y="1430216"/>
                </a:cubicBezTo>
                <a:cubicBezTo>
                  <a:pt x="1181871" y="1461129"/>
                  <a:pt x="553700" y="1326929"/>
                  <a:pt x="238374" y="1430216"/>
                </a:cubicBezTo>
                <a:cubicBezTo>
                  <a:pt x="79348" y="1404322"/>
                  <a:pt x="-27792" y="1317225"/>
                  <a:pt x="0" y="1191842"/>
                </a:cubicBezTo>
                <a:cubicBezTo>
                  <a:pt x="-4229" y="1084346"/>
                  <a:pt x="15099" y="914070"/>
                  <a:pt x="0" y="743712"/>
                </a:cubicBezTo>
                <a:cubicBezTo>
                  <a:pt x="-15099" y="573354"/>
                  <a:pt x="12719" y="363504"/>
                  <a:pt x="0" y="2383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46767938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B563C7A-A44B-7DF8-941F-D82F677DB024}"/>
              </a:ext>
            </a:extLst>
          </p:cNvPr>
          <p:cNvSpPr/>
          <p:nvPr/>
        </p:nvSpPr>
        <p:spPr>
          <a:xfrm>
            <a:off x="677855" y="5205047"/>
            <a:ext cx="10698648" cy="1430216"/>
          </a:xfrm>
          <a:custGeom>
            <a:avLst/>
            <a:gdLst>
              <a:gd name="csX0" fmla="*/ 0 w 10698648"/>
              <a:gd name="csY0" fmla="*/ 238374 h 1430216"/>
              <a:gd name="csX1" fmla="*/ 238374 w 10698648"/>
              <a:gd name="csY1" fmla="*/ 0 h 1430216"/>
              <a:gd name="csX2" fmla="*/ 601819 w 10698648"/>
              <a:gd name="csY2" fmla="*/ 0 h 1430216"/>
              <a:gd name="csX3" fmla="*/ 1374141 w 10698648"/>
              <a:gd name="csY3" fmla="*/ 0 h 1430216"/>
              <a:gd name="csX4" fmla="*/ 1839805 w 10698648"/>
              <a:gd name="csY4" fmla="*/ 0 h 1430216"/>
              <a:gd name="csX5" fmla="*/ 2305469 w 10698648"/>
              <a:gd name="csY5" fmla="*/ 0 h 1430216"/>
              <a:gd name="csX6" fmla="*/ 2566696 w 10698648"/>
              <a:gd name="csY6" fmla="*/ 0 h 1430216"/>
              <a:gd name="csX7" fmla="*/ 3339017 w 10698648"/>
              <a:gd name="csY7" fmla="*/ 0 h 1430216"/>
              <a:gd name="csX8" fmla="*/ 4009119 w 10698648"/>
              <a:gd name="csY8" fmla="*/ 0 h 1430216"/>
              <a:gd name="csX9" fmla="*/ 4270346 w 10698648"/>
              <a:gd name="csY9" fmla="*/ 0 h 1430216"/>
              <a:gd name="csX10" fmla="*/ 4838229 w 10698648"/>
              <a:gd name="csY10" fmla="*/ 0 h 1430216"/>
              <a:gd name="csX11" fmla="*/ 5406112 w 10698648"/>
              <a:gd name="csY11" fmla="*/ 0 h 1430216"/>
              <a:gd name="csX12" fmla="*/ 6076215 w 10698648"/>
              <a:gd name="csY12" fmla="*/ 0 h 1430216"/>
              <a:gd name="csX13" fmla="*/ 6746317 w 10698648"/>
              <a:gd name="csY13" fmla="*/ 0 h 1430216"/>
              <a:gd name="csX14" fmla="*/ 7109762 w 10698648"/>
              <a:gd name="csY14" fmla="*/ 0 h 1430216"/>
              <a:gd name="csX15" fmla="*/ 7473208 w 10698648"/>
              <a:gd name="csY15" fmla="*/ 0 h 1430216"/>
              <a:gd name="csX16" fmla="*/ 8041091 w 10698648"/>
              <a:gd name="csY16" fmla="*/ 0 h 1430216"/>
              <a:gd name="csX17" fmla="*/ 8813412 w 10698648"/>
              <a:gd name="csY17" fmla="*/ 0 h 1430216"/>
              <a:gd name="csX18" fmla="*/ 9279077 w 10698648"/>
              <a:gd name="csY18" fmla="*/ 0 h 1430216"/>
              <a:gd name="csX19" fmla="*/ 9540303 w 10698648"/>
              <a:gd name="csY19" fmla="*/ 0 h 1430216"/>
              <a:gd name="csX20" fmla="*/ 9801529 w 10698648"/>
              <a:gd name="csY20" fmla="*/ 0 h 1430216"/>
              <a:gd name="csX21" fmla="*/ 10460274 w 10698648"/>
              <a:gd name="csY21" fmla="*/ 0 h 1430216"/>
              <a:gd name="csX22" fmla="*/ 10698648 w 10698648"/>
              <a:gd name="csY22" fmla="*/ 238374 h 1430216"/>
              <a:gd name="csX23" fmla="*/ 10698648 w 10698648"/>
              <a:gd name="csY23" fmla="*/ 715108 h 1430216"/>
              <a:gd name="csX24" fmla="*/ 10698648 w 10698648"/>
              <a:gd name="csY24" fmla="*/ 1191842 h 1430216"/>
              <a:gd name="csX25" fmla="*/ 10460274 w 10698648"/>
              <a:gd name="csY25" fmla="*/ 1430216 h 1430216"/>
              <a:gd name="csX26" fmla="*/ 9892391 w 10698648"/>
              <a:gd name="csY26" fmla="*/ 1430216 h 1430216"/>
              <a:gd name="csX27" fmla="*/ 9631164 w 10698648"/>
              <a:gd name="csY27" fmla="*/ 1430216 h 1430216"/>
              <a:gd name="csX28" fmla="*/ 9063281 w 10698648"/>
              <a:gd name="csY28" fmla="*/ 1430216 h 1430216"/>
              <a:gd name="csX29" fmla="*/ 8290960 w 10698648"/>
              <a:gd name="csY29" fmla="*/ 1430216 h 1430216"/>
              <a:gd name="csX30" fmla="*/ 7723076 w 10698648"/>
              <a:gd name="csY30" fmla="*/ 1430216 h 1430216"/>
              <a:gd name="csX31" fmla="*/ 7461850 w 10698648"/>
              <a:gd name="csY31" fmla="*/ 1430216 h 1430216"/>
              <a:gd name="csX32" fmla="*/ 6893967 w 10698648"/>
              <a:gd name="csY32" fmla="*/ 1430216 h 1430216"/>
              <a:gd name="csX33" fmla="*/ 6530521 w 10698648"/>
              <a:gd name="csY33" fmla="*/ 1430216 h 1430216"/>
              <a:gd name="csX34" fmla="*/ 6064857 w 10698648"/>
              <a:gd name="csY34" fmla="*/ 1430216 h 1430216"/>
              <a:gd name="csX35" fmla="*/ 5701412 w 10698648"/>
              <a:gd name="csY35" fmla="*/ 1430216 h 1430216"/>
              <a:gd name="csX36" fmla="*/ 5235747 w 10698648"/>
              <a:gd name="csY36" fmla="*/ 1430216 h 1430216"/>
              <a:gd name="csX37" fmla="*/ 4667864 w 10698648"/>
              <a:gd name="csY37" fmla="*/ 1430216 h 1430216"/>
              <a:gd name="csX38" fmla="*/ 4099981 w 10698648"/>
              <a:gd name="csY38" fmla="*/ 1430216 h 1430216"/>
              <a:gd name="csX39" fmla="*/ 3429878 w 10698648"/>
              <a:gd name="csY39" fmla="*/ 1430216 h 1430216"/>
              <a:gd name="csX40" fmla="*/ 2657557 w 10698648"/>
              <a:gd name="csY40" fmla="*/ 1430216 h 1430216"/>
              <a:gd name="csX41" fmla="*/ 1987455 w 10698648"/>
              <a:gd name="csY41" fmla="*/ 1430216 h 1430216"/>
              <a:gd name="csX42" fmla="*/ 1215133 w 10698648"/>
              <a:gd name="csY42" fmla="*/ 1430216 h 1430216"/>
              <a:gd name="csX43" fmla="*/ 238374 w 10698648"/>
              <a:gd name="csY43" fmla="*/ 1430216 h 1430216"/>
              <a:gd name="csX44" fmla="*/ 0 w 10698648"/>
              <a:gd name="csY44" fmla="*/ 1191842 h 1430216"/>
              <a:gd name="csX45" fmla="*/ 0 w 10698648"/>
              <a:gd name="csY45" fmla="*/ 724643 h 1430216"/>
              <a:gd name="csX46" fmla="*/ 0 w 10698648"/>
              <a:gd name="csY46" fmla="*/ 238374 h 14302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0698648" h="1430216" fill="none" extrusionOk="0">
                <a:moveTo>
                  <a:pt x="0" y="238374"/>
                </a:moveTo>
                <a:cubicBezTo>
                  <a:pt x="2905" y="90621"/>
                  <a:pt x="102959" y="-1652"/>
                  <a:pt x="238374" y="0"/>
                </a:cubicBezTo>
                <a:cubicBezTo>
                  <a:pt x="404485" y="-25605"/>
                  <a:pt x="429420" y="11030"/>
                  <a:pt x="601819" y="0"/>
                </a:cubicBezTo>
                <a:cubicBezTo>
                  <a:pt x="774218" y="-11030"/>
                  <a:pt x="1031309" y="16970"/>
                  <a:pt x="1374141" y="0"/>
                </a:cubicBezTo>
                <a:cubicBezTo>
                  <a:pt x="1716973" y="-16970"/>
                  <a:pt x="1713876" y="29369"/>
                  <a:pt x="1839805" y="0"/>
                </a:cubicBezTo>
                <a:cubicBezTo>
                  <a:pt x="1965734" y="-29369"/>
                  <a:pt x="2152591" y="24338"/>
                  <a:pt x="2305469" y="0"/>
                </a:cubicBezTo>
                <a:cubicBezTo>
                  <a:pt x="2458347" y="-24338"/>
                  <a:pt x="2498972" y="7335"/>
                  <a:pt x="2566696" y="0"/>
                </a:cubicBezTo>
                <a:cubicBezTo>
                  <a:pt x="2634420" y="-7335"/>
                  <a:pt x="3014656" y="14674"/>
                  <a:pt x="3339017" y="0"/>
                </a:cubicBezTo>
                <a:cubicBezTo>
                  <a:pt x="3663378" y="-14674"/>
                  <a:pt x="3712446" y="35841"/>
                  <a:pt x="4009119" y="0"/>
                </a:cubicBezTo>
                <a:cubicBezTo>
                  <a:pt x="4305792" y="-35841"/>
                  <a:pt x="4205035" y="25227"/>
                  <a:pt x="4270346" y="0"/>
                </a:cubicBezTo>
                <a:cubicBezTo>
                  <a:pt x="4335657" y="-25227"/>
                  <a:pt x="4674292" y="30166"/>
                  <a:pt x="4838229" y="0"/>
                </a:cubicBezTo>
                <a:cubicBezTo>
                  <a:pt x="5002166" y="-30166"/>
                  <a:pt x="5212731" y="56702"/>
                  <a:pt x="5406112" y="0"/>
                </a:cubicBezTo>
                <a:cubicBezTo>
                  <a:pt x="5599493" y="-56702"/>
                  <a:pt x="5849563" y="48524"/>
                  <a:pt x="6076215" y="0"/>
                </a:cubicBezTo>
                <a:cubicBezTo>
                  <a:pt x="6302867" y="-48524"/>
                  <a:pt x="6599622" y="26247"/>
                  <a:pt x="6746317" y="0"/>
                </a:cubicBezTo>
                <a:cubicBezTo>
                  <a:pt x="6893012" y="-26247"/>
                  <a:pt x="7015613" y="8765"/>
                  <a:pt x="7109762" y="0"/>
                </a:cubicBezTo>
                <a:cubicBezTo>
                  <a:pt x="7203911" y="-8765"/>
                  <a:pt x="7341752" y="35902"/>
                  <a:pt x="7473208" y="0"/>
                </a:cubicBezTo>
                <a:cubicBezTo>
                  <a:pt x="7604664" y="-35902"/>
                  <a:pt x="7802032" y="13823"/>
                  <a:pt x="8041091" y="0"/>
                </a:cubicBezTo>
                <a:cubicBezTo>
                  <a:pt x="8280150" y="-13823"/>
                  <a:pt x="8648423" y="38899"/>
                  <a:pt x="8813412" y="0"/>
                </a:cubicBezTo>
                <a:cubicBezTo>
                  <a:pt x="8978401" y="-38899"/>
                  <a:pt x="9166813" y="52795"/>
                  <a:pt x="9279077" y="0"/>
                </a:cubicBezTo>
                <a:cubicBezTo>
                  <a:pt x="9391341" y="-52795"/>
                  <a:pt x="9420408" y="27748"/>
                  <a:pt x="9540303" y="0"/>
                </a:cubicBezTo>
                <a:cubicBezTo>
                  <a:pt x="9660198" y="-27748"/>
                  <a:pt x="9710327" y="9"/>
                  <a:pt x="9801529" y="0"/>
                </a:cubicBezTo>
                <a:cubicBezTo>
                  <a:pt x="9892731" y="-9"/>
                  <a:pt x="10209998" y="43133"/>
                  <a:pt x="10460274" y="0"/>
                </a:cubicBezTo>
                <a:cubicBezTo>
                  <a:pt x="10594371" y="2202"/>
                  <a:pt x="10688437" y="86596"/>
                  <a:pt x="10698648" y="238374"/>
                </a:cubicBezTo>
                <a:cubicBezTo>
                  <a:pt x="10740274" y="467929"/>
                  <a:pt x="10674411" y="521373"/>
                  <a:pt x="10698648" y="715108"/>
                </a:cubicBezTo>
                <a:cubicBezTo>
                  <a:pt x="10722885" y="908843"/>
                  <a:pt x="10660398" y="973441"/>
                  <a:pt x="10698648" y="1191842"/>
                </a:cubicBezTo>
                <a:cubicBezTo>
                  <a:pt x="10677585" y="1333495"/>
                  <a:pt x="10603401" y="1441953"/>
                  <a:pt x="10460274" y="1430216"/>
                </a:cubicBezTo>
                <a:cubicBezTo>
                  <a:pt x="10254047" y="1491300"/>
                  <a:pt x="10043537" y="1400437"/>
                  <a:pt x="9892391" y="1430216"/>
                </a:cubicBezTo>
                <a:cubicBezTo>
                  <a:pt x="9741245" y="1459995"/>
                  <a:pt x="9742508" y="1415519"/>
                  <a:pt x="9631164" y="1430216"/>
                </a:cubicBezTo>
                <a:cubicBezTo>
                  <a:pt x="9519820" y="1444913"/>
                  <a:pt x="9317822" y="1373406"/>
                  <a:pt x="9063281" y="1430216"/>
                </a:cubicBezTo>
                <a:cubicBezTo>
                  <a:pt x="8808740" y="1487026"/>
                  <a:pt x="8675430" y="1408887"/>
                  <a:pt x="8290960" y="1430216"/>
                </a:cubicBezTo>
                <a:cubicBezTo>
                  <a:pt x="7906490" y="1451545"/>
                  <a:pt x="7873935" y="1383889"/>
                  <a:pt x="7723076" y="1430216"/>
                </a:cubicBezTo>
                <a:cubicBezTo>
                  <a:pt x="7572217" y="1476543"/>
                  <a:pt x="7522187" y="1428920"/>
                  <a:pt x="7461850" y="1430216"/>
                </a:cubicBezTo>
                <a:cubicBezTo>
                  <a:pt x="7401513" y="1431512"/>
                  <a:pt x="7044021" y="1426136"/>
                  <a:pt x="6893967" y="1430216"/>
                </a:cubicBezTo>
                <a:cubicBezTo>
                  <a:pt x="6743913" y="1434296"/>
                  <a:pt x="6681440" y="1426521"/>
                  <a:pt x="6530521" y="1430216"/>
                </a:cubicBezTo>
                <a:cubicBezTo>
                  <a:pt x="6379602" y="1433911"/>
                  <a:pt x="6181197" y="1386830"/>
                  <a:pt x="6064857" y="1430216"/>
                </a:cubicBezTo>
                <a:cubicBezTo>
                  <a:pt x="5948517" y="1473602"/>
                  <a:pt x="5853509" y="1397544"/>
                  <a:pt x="5701412" y="1430216"/>
                </a:cubicBezTo>
                <a:cubicBezTo>
                  <a:pt x="5549316" y="1462888"/>
                  <a:pt x="5404865" y="1403287"/>
                  <a:pt x="5235747" y="1430216"/>
                </a:cubicBezTo>
                <a:cubicBezTo>
                  <a:pt x="5066629" y="1457145"/>
                  <a:pt x="4845444" y="1397148"/>
                  <a:pt x="4667864" y="1430216"/>
                </a:cubicBezTo>
                <a:cubicBezTo>
                  <a:pt x="4490284" y="1463284"/>
                  <a:pt x="4380197" y="1363533"/>
                  <a:pt x="4099981" y="1430216"/>
                </a:cubicBezTo>
                <a:cubicBezTo>
                  <a:pt x="3819765" y="1496899"/>
                  <a:pt x="3621526" y="1350025"/>
                  <a:pt x="3429878" y="1430216"/>
                </a:cubicBezTo>
                <a:cubicBezTo>
                  <a:pt x="3238230" y="1510407"/>
                  <a:pt x="2914510" y="1339638"/>
                  <a:pt x="2657557" y="1430216"/>
                </a:cubicBezTo>
                <a:cubicBezTo>
                  <a:pt x="2400604" y="1520794"/>
                  <a:pt x="2161322" y="1402041"/>
                  <a:pt x="1987455" y="1430216"/>
                </a:cubicBezTo>
                <a:cubicBezTo>
                  <a:pt x="1813588" y="1458391"/>
                  <a:pt x="1590711" y="1413145"/>
                  <a:pt x="1215133" y="1430216"/>
                </a:cubicBezTo>
                <a:cubicBezTo>
                  <a:pt x="839555" y="1447287"/>
                  <a:pt x="546209" y="1361080"/>
                  <a:pt x="238374" y="1430216"/>
                </a:cubicBezTo>
                <a:cubicBezTo>
                  <a:pt x="120337" y="1449883"/>
                  <a:pt x="-9188" y="1321555"/>
                  <a:pt x="0" y="1191842"/>
                </a:cubicBezTo>
                <a:cubicBezTo>
                  <a:pt x="-53113" y="998760"/>
                  <a:pt x="19954" y="865015"/>
                  <a:pt x="0" y="724643"/>
                </a:cubicBezTo>
                <a:cubicBezTo>
                  <a:pt x="-19954" y="584271"/>
                  <a:pt x="36464" y="389708"/>
                  <a:pt x="0" y="238374"/>
                </a:cubicBezTo>
                <a:close/>
              </a:path>
              <a:path w="10698648" h="1430216" stroke="0" extrusionOk="0">
                <a:moveTo>
                  <a:pt x="0" y="238374"/>
                </a:moveTo>
                <a:cubicBezTo>
                  <a:pt x="3579" y="95920"/>
                  <a:pt x="102924" y="-12836"/>
                  <a:pt x="238374" y="0"/>
                </a:cubicBezTo>
                <a:cubicBezTo>
                  <a:pt x="392649" y="-13919"/>
                  <a:pt x="507480" y="14761"/>
                  <a:pt x="704038" y="0"/>
                </a:cubicBezTo>
                <a:cubicBezTo>
                  <a:pt x="900596" y="-14761"/>
                  <a:pt x="1057509" y="22014"/>
                  <a:pt x="1271922" y="0"/>
                </a:cubicBezTo>
                <a:cubicBezTo>
                  <a:pt x="1486335" y="-22014"/>
                  <a:pt x="1528778" y="41480"/>
                  <a:pt x="1635367" y="0"/>
                </a:cubicBezTo>
                <a:cubicBezTo>
                  <a:pt x="1741957" y="-41480"/>
                  <a:pt x="1956644" y="21366"/>
                  <a:pt x="2203250" y="0"/>
                </a:cubicBezTo>
                <a:cubicBezTo>
                  <a:pt x="2449856" y="-21366"/>
                  <a:pt x="2398346" y="35185"/>
                  <a:pt x="2566696" y="0"/>
                </a:cubicBezTo>
                <a:cubicBezTo>
                  <a:pt x="2735046" y="-35185"/>
                  <a:pt x="2969072" y="45479"/>
                  <a:pt x="3339017" y="0"/>
                </a:cubicBezTo>
                <a:cubicBezTo>
                  <a:pt x="3708962" y="-45479"/>
                  <a:pt x="3564747" y="40587"/>
                  <a:pt x="3702462" y="0"/>
                </a:cubicBezTo>
                <a:cubicBezTo>
                  <a:pt x="3840177" y="-40587"/>
                  <a:pt x="3896948" y="25517"/>
                  <a:pt x="3963689" y="0"/>
                </a:cubicBezTo>
                <a:cubicBezTo>
                  <a:pt x="4030430" y="-25517"/>
                  <a:pt x="4238345" y="5560"/>
                  <a:pt x="4327134" y="0"/>
                </a:cubicBezTo>
                <a:cubicBezTo>
                  <a:pt x="4415923" y="-5560"/>
                  <a:pt x="4673146" y="17414"/>
                  <a:pt x="4792798" y="0"/>
                </a:cubicBezTo>
                <a:cubicBezTo>
                  <a:pt x="4912450" y="-17414"/>
                  <a:pt x="5286136" y="57153"/>
                  <a:pt x="5462901" y="0"/>
                </a:cubicBezTo>
                <a:cubicBezTo>
                  <a:pt x="5639666" y="-57153"/>
                  <a:pt x="5784421" y="34005"/>
                  <a:pt x="6030784" y="0"/>
                </a:cubicBezTo>
                <a:cubicBezTo>
                  <a:pt x="6277147" y="-34005"/>
                  <a:pt x="6494386" y="60820"/>
                  <a:pt x="6803105" y="0"/>
                </a:cubicBezTo>
                <a:cubicBezTo>
                  <a:pt x="7111824" y="-60820"/>
                  <a:pt x="7170965" y="72181"/>
                  <a:pt x="7473208" y="0"/>
                </a:cubicBezTo>
                <a:cubicBezTo>
                  <a:pt x="7775451" y="-72181"/>
                  <a:pt x="7919526" y="17919"/>
                  <a:pt x="8143310" y="0"/>
                </a:cubicBezTo>
                <a:cubicBezTo>
                  <a:pt x="8367094" y="-17919"/>
                  <a:pt x="8491954" y="47303"/>
                  <a:pt x="8813412" y="0"/>
                </a:cubicBezTo>
                <a:cubicBezTo>
                  <a:pt x="9134870" y="-47303"/>
                  <a:pt x="9064867" y="37464"/>
                  <a:pt x="9176858" y="0"/>
                </a:cubicBezTo>
                <a:cubicBezTo>
                  <a:pt x="9288849" y="-37464"/>
                  <a:pt x="9592662" y="3467"/>
                  <a:pt x="9846960" y="0"/>
                </a:cubicBezTo>
                <a:cubicBezTo>
                  <a:pt x="10101258" y="-3467"/>
                  <a:pt x="10311469" y="71887"/>
                  <a:pt x="10460274" y="0"/>
                </a:cubicBezTo>
                <a:cubicBezTo>
                  <a:pt x="10610554" y="-4665"/>
                  <a:pt x="10685262" y="98995"/>
                  <a:pt x="10698648" y="238374"/>
                </a:cubicBezTo>
                <a:cubicBezTo>
                  <a:pt x="10728140" y="374297"/>
                  <a:pt x="10663000" y="525025"/>
                  <a:pt x="10698648" y="715108"/>
                </a:cubicBezTo>
                <a:cubicBezTo>
                  <a:pt x="10734296" y="905191"/>
                  <a:pt x="10682119" y="963399"/>
                  <a:pt x="10698648" y="1191842"/>
                </a:cubicBezTo>
                <a:cubicBezTo>
                  <a:pt x="10691211" y="1331091"/>
                  <a:pt x="10571065" y="1429471"/>
                  <a:pt x="10460274" y="1430216"/>
                </a:cubicBezTo>
                <a:cubicBezTo>
                  <a:pt x="10353019" y="1457253"/>
                  <a:pt x="10295800" y="1419314"/>
                  <a:pt x="10199048" y="1430216"/>
                </a:cubicBezTo>
                <a:cubicBezTo>
                  <a:pt x="10102296" y="1441118"/>
                  <a:pt x="10028934" y="1412633"/>
                  <a:pt x="9937821" y="1430216"/>
                </a:cubicBezTo>
                <a:cubicBezTo>
                  <a:pt x="9846708" y="1447799"/>
                  <a:pt x="9491902" y="1397899"/>
                  <a:pt x="9165500" y="1430216"/>
                </a:cubicBezTo>
                <a:cubicBezTo>
                  <a:pt x="8839098" y="1462533"/>
                  <a:pt x="8644730" y="1377355"/>
                  <a:pt x="8495398" y="1430216"/>
                </a:cubicBezTo>
                <a:cubicBezTo>
                  <a:pt x="8346066" y="1483077"/>
                  <a:pt x="8321017" y="1409311"/>
                  <a:pt x="8234171" y="1430216"/>
                </a:cubicBezTo>
                <a:cubicBezTo>
                  <a:pt x="8147325" y="1451121"/>
                  <a:pt x="7622905" y="1423413"/>
                  <a:pt x="7461850" y="1430216"/>
                </a:cubicBezTo>
                <a:cubicBezTo>
                  <a:pt x="7300795" y="1437019"/>
                  <a:pt x="7206650" y="1427570"/>
                  <a:pt x="6996186" y="1430216"/>
                </a:cubicBezTo>
                <a:cubicBezTo>
                  <a:pt x="6785722" y="1432862"/>
                  <a:pt x="6829357" y="1411927"/>
                  <a:pt x="6734959" y="1430216"/>
                </a:cubicBezTo>
                <a:cubicBezTo>
                  <a:pt x="6640561" y="1448505"/>
                  <a:pt x="6321014" y="1374456"/>
                  <a:pt x="6167076" y="1430216"/>
                </a:cubicBezTo>
                <a:cubicBezTo>
                  <a:pt x="6013138" y="1485976"/>
                  <a:pt x="5756360" y="1373145"/>
                  <a:pt x="5599193" y="1430216"/>
                </a:cubicBezTo>
                <a:cubicBezTo>
                  <a:pt x="5442026" y="1487287"/>
                  <a:pt x="5154540" y="1397124"/>
                  <a:pt x="4929090" y="1430216"/>
                </a:cubicBezTo>
                <a:cubicBezTo>
                  <a:pt x="4703640" y="1463308"/>
                  <a:pt x="4587059" y="1379930"/>
                  <a:pt x="4463426" y="1430216"/>
                </a:cubicBezTo>
                <a:cubicBezTo>
                  <a:pt x="4339793" y="1480502"/>
                  <a:pt x="4005232" y="1346310"/>
                  <a:pt x="3691105" y="1430216"/>
                </a:cubicBezTo>
                <a:cubicBezTo>
                  <a:pt x="3376978" y="1514122"/>
                  <a:pt x="3293964" y="1382369"/>
                  <a:pt x="3021002" y="1430216"/>
                </a:cubicBezTo>
                <a:cubicBezTo>
                  <a:pt x="2748040" y="1478063"/>
                  <a:pt x="2510356" y="1363803"/>
                  <a:pt x="2248681" y="1430216"/>
                </a:cubicBezTo>
                <a:cubicBezTo>
                  <a:pt x="1987006" y="1496629"/>
                  <a:pt x="1792952" y="1357131"/>
                  <a:pt x="1578579" y="1430216"/>
                </a:cubicBezTo>
                <a:cubicBezTo>
                  <a:pt x="1364206" y="1503301"/>
                  <a:pt x="1154652" y="1399645"/>
                  <a:pt x="908476" y="1430216"/>
                </a:cubicBezTo>
                <a:cubicBezTo>
                  <a:pt x="662300" y="1460787"/>
                  <a:pt x="555762" y="1367722"/>
                  <a:pt x="238374" y="1430216"/>
                </a:cubicBezTo>
                <a:cubicBezTo>
                  <a:pt x="119911" y="1406788"/>
                  <a:pt x="14274" y="1301441"/>
                  <a:pt x="0" y="1191842"/>
                </a:cubicBezTo>
                <a:cubicBezTo>
                  <a:pt x="-18819" y="1063420"/>
                  <a:pt x="33168" y="935623"/>
                  <a:pt x="0" y="696039"/>
                </a:cubicBezTo>
                <a:cubicBezTo>
                  <a:pt x="-33168" y="456455"/>
                  <a:pt x="14134" y="453996"/>
                  <a:pt x="0" y="23837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extLst>
              <a:ext uri="{C807C97D-BFC1-408E-A445-0C87EB9F89A2}">
                <ask:lineSketchStyleProps xmlns:ask="http://schemas.microsoft.com/office/drawing/2018/sketchyshapes" sd="45060939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A21EED79-88FE-87EB-5F48-24A5499B3AE5}"/>
              </a:ext>
            </a:extLst>
          </p:cNvPr>
          <p:cNvSpPr/>
          <p:nvPr/>
        </p:nvSpPr>
        <p:spPr>
          <a:xfrm>
            <a:off x="691457" y="365711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51E720-4564-7B31-4456-C7E9A8EDC9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1822993" y="433395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7" name="Freeform 14">
            <a:extLst>
              <a:ext uri="{FF2B5EF4-FFF2-40B4-BE49-F238E27FC236}">
                <a16:creationId xmlns:a16="http://schemas.microsoft.com/office/drawing/2014/main" id="{4AEF8010-F537-9FEE-2F16-554AF3AAE7A1}"/>
              </a:ext>
            </a:extLst>
          </p:cNvPr>
          <p:cNvSpPr/>
          <p:nvPr/>
        </p:nvSpPr>
        <p:spPr>
          <a:xfrm>
            <a:off x="2982221" y="373232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F493A47-24C3-FF87-3141-B39BCD2DEF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4185902" y="447164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0" name="Freeform 14">
            <a:extLst>
              <a:ext uri="{FF2B5EF4-FFF2-40B4-BE49-F238E27FC236}">
                <a16:creationId xmlns:a16="http://schemas.microsoft.com/office/drawing/2014/main" id="{2D593540-6826-26CC-C110-A15D3595430E}"/>
              </a:ext>
            </a:extLst>
          </p:cNvPr>
          <p:cNvSpPr/>
          <p:nvPr/>
        </p:nvSpPr>
        <p:spPr>
          <a:xfrm>
            <a:off x="5351690" y="373232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35DF81D6-2980-6F35-E2F6-DCFBE15200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6516140" y="464010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6" name="Freeform 14">
            <a:extLst>
              <a:ext uri="{FF2B5EF4-FFF2-40B4-BE49-F238E27FC236}">
                <a16:creationId xmlns:a16="http://schemas.microsoft.com/office/drawing/2014/main" id="{A87ABB85-2D80-088C-A50D-84999FC734F1}"/>
              </a:ext>
            </a:extLst>
          </p:cNvPr>
          <p:cNvSpPr/>
          <p:nvPr/>
        </p:nvSpPr>
        <p:spPr>
          <a:xfrm>
            <a:off x="7669613" y="386404"/>
            <a:ext cx="1313394" cy="1144273"/>
          </a:xfrm>
          <a:custGeom>
            <a:avLst/>
            <a:gdLst/>
            <a:ahLst/>
            <a:cxnLst/>
            <a:rect l="l" t="t" r="r" b="b"/>
            <a:pathLst>
              <a:path w="3923918" h="3119515">
                <a:moveTo>
                  <a:pt x="0" y="0"/>
                </a:moveTo>
                <a:lnTo>
                  <a:pt x="3923918" y="0"/>
                </a:lnTo>
                <a:lnTo>
                  <a:pt x="3923918" y="3119515"/>
                </a:lnTo>
                <a:lnTo>
                  <a:pt x="0" y="3119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A9482D92-8D7B-B50D-4EEF-CBF56E70CF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15" b="5415"/>
          <a:stretch/>
        </p:blipFill>
        <p:spPr>
          <a:xfrm>
            <a:off x="8902056" y="460694"/>
            <a:ext cx="1087083" cy="96934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9" name="Freeform 23">
            <a:extLst>
              <a:ext uri="{FF2B5EF4-FFF2-40B4-BE49-F238E27FC236}">
                <a16:creationId xmlns:a16="http://schemas.microsoft.com/office/drawing/2014/main" id="{474BEFD6-F0E5-7658-042A-2F5C5BEC28C5}"/>
              </a:ext>
            </a:extLst>
          </p:cNvPr>
          <p:cNvSpPr/>
          <p:nvPr/>
        </p:nvSpPr>
        <p:spPr>
          <a:xfrm>
            <a:off x="779265" y="2069136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BD250CF6-698D-C44B-BA32-36792423F45D}"/>
              </a:ext>
            </a:extLst>
          </p:cNvPr>
          <p:cNvSpPr/>
          <p:nvPr/>
        </p:nvSpPr>
        <p:spPr>
          <a:xfrm>
            <a:off x="1802026" y="2069137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1" name="Freeform 19">
            <a:extLst>
              <a:ext uri="{FF2B5EF4-FFF2-40B4-BE49-F238E27FC236}">
                <a16:creationId xmlns:a16="http://schemas.microsoft.com/office/drawing/2014/main" id="{E2CF7397-59EC-7CA5-A0A3-284D8A00966D}"/>
              </a:ext>
            </a:extLst>
          </p:cNvPr>
          <p:cNvSpPr/>
          <p:nvPr/>
        </p:nvSpPr>
        <p:spPr>
          <a:xfrm>
            <a:off x="2716427" y="1952632"/>
            <a:ext cx="1022761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2" name="Freeform 23">
            <a:extLst>
              <a:ext uri="{FF2B5EF4-FFF2-40B4-BE49-F238E27FC236}">
                <a16:creationId xmlns:a16="http://schemas.microsoft.com/office/drawing/2014/main" id="{A5C448C8-7D1D-EAAE-F4F5-600EAED03156}"/>
              </a:ext>
            </a:extLst>
          </p:cNvPr>
          <p:cNvSpPr/>
          <p:nvPr/>
        </p:nvSpPr>
        <p:spPr>
          <a:xfrm>
            <a:off x="3841425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63" name="Freeform 23">
            <a:extLst>
              <a:ext uri="{FF2B5EF4-FFF2-40B4-BE49-F238E27FC236}">
                <a16:creationId xmlns:a16="http://schemas.microsoft.com/office/drawing/2014/main" id="{3FA0C502-C89F-2FED-F1B1-4ADC0F03FC6C}"/>
              </a:ext>
            </a:extLst>
          </p:cNvPr>
          <p:cNvSpPr/>
          <p:nvPr/>
        </p:nvSpPr>
        <p:spPr>
          <a:xfrm>
            <a:off x="4695326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0" name="Freeform 19">
            <a:extLst>
              <a:ext uri="{FF2B5EF4-FFF2-40B4-BE49-F238E27FC236}">
                <a16:creationId xmlns:a16="http://schemas.microsoft.com/office/drawing/2014/main" id="{B03BB1DD-A65A-24D1-8122-BA28248055B8}"/>
              </a:ext>
            </a:extLst>
          </p:cNvPr>
          <p:cNvSpPr/>
          <p:nvPr/>
        </p:nvSpPr>
        <p:spPr>
          <a:xfrm>
            <a:off x="5702134" y="1946653"/>
            <a:ext cx="988469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1" name="Freeform 23">
            <a:extLst>
              <a:ext uri="{FF2B5EF4-FFF2-40B4-BE49-F238E27FC236}">
                <a16:creationId xmlns:a16="http://schemas.microsoft.com/office/drawing/2014/main" id="{5C98B283-5FD3-CF37-D6CC-03CDA727685E}"/>
              </a:ext>
            </a:extLst>
          </p:cNvPr>
          <p:cNvSpPr/>
          <p:nvPr/>
        </p:nvSpPr>
        <p:spPr>
          <a:xfrm>
            <a:off x="6701313" y="2057627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3" name="Freeform 23">
            <a:extLst>
              <a:ext uri="{FF2B5EF4-FFF2-40B4-BE49-F238E27FC236}">
                <a16:creationId xmlns:a16="http://schemas.microsoft.com/office/drawing/2014/main" id="{04ECBD72-FACE-2A59-279B-5A44D1327A96}"/>
              </a:ext>
            </a:extLst>
          </p:cNvPr>
          <p:cNvSpPr/>
          <p:nvPr/>
        </p:nvSpPr>
        <p:spPr>
          <a:xfrm>
            <a:off x="7713364" y="20739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4" name="Freeform 19">
            <a:extLst>
              <a:ext uri="{FF2B5EF4-FFF2-40B4-BE49-F238E27FC236}">
                <a16:creationId xmlns:a16="http://schemas.microsoft.com/office/drawing/2014/main" id="{05275F41-8A53-5AEF-CB4A-9F8117805660}"/>
              </a:ext>
            </a:extLst>
          </p:cNvPr>
          <p:cNvSpPr/>
          <p:nvPr/>
        </p:nvSpPr>
        <p:spPr>
          <a:xfrm>
            <a:off x="8627765" y="1943414"/>
            <a:ext cx="1031192" cy="1264613"/>
          </a:xfrm>
          <a:custGeom>
            <a:avLst/>
            <a:gdLst/>
            <a:ahLst/>
            <a:cxnLst/>
            <a:rect l="l" t="t" r="r" b="b"/>
            <a:pathLst>
              <a:path w="2595920" h="3586764">
                <a:moveTo>
                  <a:pt x="0" y="0"/>
                </a:moveTo>
                <a:lnTo>
                  <a:pt x="2595921" y="0"/>
                </a:lnTo>
                <a:lnTo>
                  <a:pt x="2595921" y="3586764"/>
                </a:lnTo>
                <a:lnTo>
                  <a:pt x="0" y="35867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5" name="Freeform 23">
            <a:extLst>
              <a:ext uri="{FF2B5EF4-FFF2-40B4-BE49-F238E27FC236}">
                <a16:creationId xmlns:a16="http://schemas.microsoft.com/office/drawing/2014/main" id="{B7F29056-DED8-3E32-8285-E86473D23E2E}"/>
              </a:ext>
            </a:extLst>
          </p:cNvPr>
          <p:cNvSpPr/>
          <p:nvPr/>
        </p:nvSpPr>
        <p:spPr>
          <a:xfrm>
            <a:off x="9709005" y="2107766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6" name="Freeform 23">
            <a:extLst>
              <a:ext uri="{FF2B5EF4-FFF2-40B4-BE49-F238E27FC236}">
                <a16:creationId xmlns:a16="http://schemas.microsoft.com/office/drawing/2014/main" id="{143F2589-D414-7052-6E24-BB5D5AA84EAB}"/>
              </a:ext>
            </a:extLst>
          </p:cNvPr>
          <p:cNvSpPr/>
          <p:nvPr/>
        </p:nvSpPr>
        <p:spPr>
          <a:xfrm>
            <a:off x="10520254" y="2123358"/>
            <a:ext cx="832340" cy="1264613"/>
          </a:xfrm>
          <a:custGeom>
            <a:avLst/>
            <a:gdLst/>
            <a:ahLst/>
            <a:cxnLst/>
            <a:rect l="l" t="t" r="r" b="b"/>
            <a:pathLst>
              <a:path w="2587180" h="4114800">
                <a:moveTo>
                  <a:pt x="0" y="0"/>
                </a:moveTo>
                <a:lnTo>
                  <a:pt x="2587180" y="0"/>
                </a:lnTo>
                <a:lnTo>
                  <a:pt x="25871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8" name="Freeform 9">
            <a:extLst>
              <a:ext uri="{FF2B5EF4-FFF2-40B4-BE49-F238E27FC236}">
                <a16:creationId xmlns:a16="http://schemas.microsoft.com/office/drawing/2014/main" id="{F7950267-5D86-474A-DAE4-840F46024FD8}"/>
              </a:ext>
            </a:extLst>
          </p:cNvPr>
          <p:cNvSpPr/>
          <p:nvPr/>
        </p:nvSpPr>
        <p:spPr>
          <a:xfrm>
            <a:off x="677855" y="3673311"/>
            <a:ext cx="980658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29" name="Freeform 9">
            <a:extLst>
              <a:ext uri="{FF2B5EF4-FFF2-40B4-BE49-F238E27FC236}">
                <a16:creationId xmlns:a16="http://schemas.microsoft.com/office/drawing/2014/main" id="{A6413524-5065-1CE8-E57C-4D7A82B59A73}"/>
              </a:ext>
            </a:extLst>
          </p:cNvPr>
          <p:cNvSpPr/>
          <p:nvPr/>
        </p:nvSpPr>
        <p:spPr>
          <a:xfrm>
            <a:off x="1752041" y="3622432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0" name="Freeform 9">
            <a:extLst>
              <a:ext uri="{FF2B5EF4-FFF2-40B4-BE49-F238E27FC236}">
                <a16:creationId xmlns:a16="http://schemas.microsoft.com/office/drawing/2014/main" id="{9D2DB831-C22C-C806-1949-6F267A91E6E6}"/>
              </a:ext>
            </a:extLst>
          </p:cNvPr>
          <p:cNvSpPr/>
          <p:nvPr/>
        </p:nvSpPr>
        <p:spPr>
          <a:xfrm>
            <a:off x="2691433" y="3622431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1" name="Freeform 9">
            <a:extLst>
              <a:ext uri="{FF2B5EF4-FFF2-40B4-BE49-F238E27FC236}">
                <a16:creationId xmlns:a16="http://schemas.microsoft.com/office/drawing/2014/main" id="{54039107-CD42-35E6-A448-EE529BD7B358}"/>
              </a:ext>
            </a:extLst>
          </p:cNvPr>
          <p:cNvSpPr/>
          <p:nvPr/>
        </p:nvSpPr>
        <p:spPr>
          <a:xfrm>
            <a:off x="3623344" y="3679173"/>
            <a:ext cx="1050421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2" name="Freeform 9">
            <a:extLst>
              <a:ext uri="{FF2B5EF4-FFF2-40B4-BE49-F238E27FC236}">
                <a16:creationId xmlns:a16="http://schemas.microsoft.com/office/drawing/2014/main" id="{A6AE2152-C8A8-E212-F4D1-33D11DBDCE26}"/>
              </a:ext>
            </a:extLst>
          </p:cNvPr>
          <p:cNvSpPr/>
          <p:nvPr/>
        </p:nvSpPr>
        <p:spPr>
          <a:xfrm>
            <a:off x="4680681" y="3628294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3" name="Freeform 9">
            <a:extLst>
              <a:ext uri="{FF2B5EF4-FFF2-40B4-BE49-F238E27FC236}">
                <a16:creationId xmlns:a16="http://schemas.microsoft.com/office/drawing/2014/main" id="{E8F9E190-5F48-1373-7B06-18F111D3B031}"/>
              </a:ext>
            </a:extLst>
          </p:cNvPr>
          <p:cNvSpPr/>
          <p:nvPr/>
        </p:nvSpPr>
        <p:spPr>
          <a:xfrm>
            <a:off x="5620073" y="3628293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4" name="Freeform 9">
            <a:extLst>
              <a:ext uri="{FF2B5EF4-FFF2-40B4-BE49-F238E27FC236}">
                <a16:creationId xmlns:a16="http://schemas.microsoft.com/office/drawing/2014/main" id="{DCC3713C-E112-0F26-1820-4501676A1AA2}"/>
              </a:ext>
            </a:extLst>
          </p:cNvPr>
          <p:cNvSpPr/>
          <p:nvPr/>
        </p:nvSpPr>
        <p:spPr>
          <a:xfrm>
            <a:off x="6475304" y="3679173"/>
            <a:ext cx="1101280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5" name="Freeform 9">
            <a:extLst>
              <a:ext uri="{FF2B5EF4-FFF2-40B4-BE49-F238E27FC236}">
                <a16:creationId xmlns:a16="http://schemas.microsoft.com/office/drawing/2014/main" id="{980A510F-2A90-64F2-00B5-7C66862473CA}"/>
              </a:ext>
            </a:extLst>
          </p:cNvPr>
          <p:cNvSpPr/>
          <p:nvPr/>
        </p:nvSpPr>
        <p:spPr>
          <a:xfrm>
            <a:off x="7626169" y="3622432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6" name="Freeform 9">
            <a:extLst>
              <a:ext uri="{FF2B5EF4-FFF2-40B4-BE49-F238E27FC236}">
                <a16:creationId xmlns:a16="http://schemas.microsoft.com/office/drawing/2014/main" id="{F2AD415B-614D-DF92-7DB4-DA900EA6A309}"/>
              </a:ext>
            </a:extLst>
          </p:cNvPr>
          <p:cNvSpPr/>
          <p:nvPr/>
        </p:nvSpPr>
        <p:spPr>
          <a:xfrm>
            <a:off x="8565561" y="3622431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7" name="Freeform 9">
            <a:extLst>
              <a:ext uri="{FF2B5EF4-FFF2-40B4-BE49-F238E27FC236}">
                <a16:creationId xmlns:a16="http://schemas.microsoft.com/office/drawing/2014/main" id="{DBB937F8-79D4-6B4C-2C17-D6AC386CCCF9}"/>
              </a:ext>
            </a:extLst>
          </p:cNvPr>
          <p:cNvSpPr/>
          <p:nvPr/>
        </p:nvSpPr>
        <p:spPr>
          <a:xfrm>
            <a:off x="9353531" y="3679173"/>
            <a:ext cx="1131253" cy="1164334"/>
          </a:xfrm>
          <a:custGeom>
            <a:avLst/>
            <a:gdLst/>
            <a:ahLst/>
            <a:cxnLst/>
            <a:rect l="l" t="t" r="r" b="b"/>
            <a:pathLst>
              <a:path w="2972943" h="4114800">
                <a:moveTo>
                  <a:pt x="0" y="0"/>
                </a:moveTo>
                <a:lnTo>
                  <a:pt x="2972943" y="0"/>
                </a:lnTo>
                <a:lnTo>
                  <a:pt x="2972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38" name="Freeform 9">
            <a:extLst>
              <a:ext uri="{FF2B5EF4-FFF2-40B4-BE49-F238E27FC236}">
                <a16:creationId xmlns:a16="http://schemas.microsoft.com/office/drawing/2014/main" id="{39527800-9DD8-7B76-3E98-5B562522A157}"/>
              </a:ext>
            </a:extLst>
          </p:cNvPr>
          <p:cNvSpPr/>
          <p:nvPr/>
        </p:nvSpPr>
        <p:spPr>
          <a:xfrm>
            <a:off x="10374553" y="3574178"/>
            <a:ext cx="882325" cy="1215213"/>
          </a:xfrm>
          <a:custGeom>
            <a:avLst/>
            <a:gdLst/>
            <a:ahLst/>
            <a:cxnLst/>
            <a:rect l="l" t="t" r="r" b="b"/>
            <a:pathLst>
              <a:path w="3055239" h="4114800">
                <a:moveTo>
                  <a:pt x="0" y="0"/>
                </a:moveTo>
                <a:lnTo>
                  <a:pt x="3055239" y="0"/>
                </a:lnTo>
                <a:lnTo>
                  <a:pt x="30552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0" name="Freeform 2">
            <a:extLst>
              <a:ext uri="{FF2B5EF4-FFF2-40B4-BE49-F238E27FC236}">
                <a16:creationId xmlns:a16="http://schemas.microsoft.com/office/drawing/2014/main" id="{32FEA65A-A0B1-BAFC-B7AE-00B2332996CE}"/>
              </a:ext>
            </a:extLst>
          </p:cNvPr>
          <p:cNvSpPr/>
          <p:nvPr/>
        </p:nvSpPr>
        <p:spPr>
          <a:xfrm>
            <a:off x="815497" y="5391193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1" name="Freeform 8">
            <a:extLst>
              <a:ext uri="{FF2B5EF4-FFF2-40B4-BE49-F238E27FC236}">
                <a16:creationId xmlns:a16="http://schemas.microsoft.com/office/drawing/2014/main" id="{24D4003B-1517-43E9-E6CD-1CBF0544EA26}"/>
              </a:ext>
            </a:extLst>
          </p:cNvPr>
          <p:cNvSpPr/>
          <p:nvPr/>
        </p:nvSpPr>
        <p:spPr>
          <a:xfrm>
            <a:off x="1901707" y="5361928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2" name="Freeform 7">
            <a:extLst>
              <a:ext uri="{FF2B5EF4-FFF2-40B4-BE49-F238E27FC236}">
                <a16:creationId xmlns:a16="http://schemas.microsoft.com/office/drawing/2014/main" id="{A85B2250-4C98-8D99-391C-FFBB7C86CFC8}"/>
              </a:ext>
            </a:extLst>
          </p:cNvPr>
          <p:cNvSpPr/>
          <p:nvPr/>
        </p:nvSpPr>
        <p:spPr>
          <a:xfrm>
            <a:off x="2778379" y="5327481"/>
            <a:ext cx="1063046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3" name="Freeform 2">
            <a:extLst>
              <a:ext uri="{FF2B5EF4-FFF2-40B4-BE49-F238E27FC236}">
                <a16:creationId xmlns:a16="http://schemas.microsoft.com/office/drawing/2014/main" id="{91D8218B-BFD2-3AC0-9EE2-31E0EBA35539}"/>
              </a:ext>
            </a:extLst>
          </p:cNvPr>
          <p:cNvSpPr/>
          <p:nvPr/>
        </p:nvSpPr>
        <p:spPr>
          <a:xfrm>
            <a:off x="3891474" y="5393178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4" name="Freeform 8">
            <a:extLst>
              <a:ext uri="{FF2B5EF4-FFF2-40B4-BE49-F238E27FC236}">
                <a16:creationId xmlns:a16="http://schemas.microsoft.com/office/drawing/2014/main" id="{381D3D98-AFB2-9572-E8AA-C593D4F532EB}"/>
              </a:ext>
            </a:extLst>
          </p:cNvPr>
          <p:cNvSpPr/>
          <p:nvPr/>
        </p:nvSpPr>
        <p:spPr>
          <a:xfrm>
            <a:off x="4977684" y="5363913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5" name="Freeform 7">
            <a:extLst>
              <a:ext uri="{FF2B5EF4-FFF2-40B4-BE49-F238E27FC236}">
                <a16:creationId xmlns:a16="http://schemas.microsoft.com/office/drawing/2014/main" id="{A4394F81-F391-1BDA-949B-E063D513D5EE}"/>
              </a:ext>
            </a:extLst>
          </p:cNvPr>
          <p:cNvSpPr/>
          <p:nvPr/>
        </p:nvSpPr>
        <p:spPr>
          <a:xfrm>
            <a:off x="5827904" y="5321691"/>
            <a:ext cx="1134870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6" name="Freeform 2">
            <a:extLst>
              <a:ext uri="{FF2B5EF4-FFF2-40B4-BE49-F238E27FC236}">
                <a16:creationId xmlns:a16="http://schemas.microsoft.com/office/drawing/2014/main" id="{2B670574-D5B4-A177-407F-56BCF300135F}"/>
              </a:ext>
            </a:extLst>
          </p:cNvPr>
          <p:cNvSpPr/>
          <p:nvPr/>
        </p:nvSpPr>
        <p:spPr>
          <a:xfrm>
            <a:off x="6962774" y="5398968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7" name="Freeform 8">
            <a:extLst>
              <a:ext uri="{FF2B5EF4-FFF2-40B4-BE49-F238E27FC236}">
                <a16:creationId xmlns:a16="http://schemas.microsoft.com/office/drawing/2014/main" id="{5E9FEB62-CB2F-D5C1-DAA9-36259ACF0205}"/>
              </a:ext>
            </a:extLst>
          </p:cNvPr>
          <p:cNvSpPr/>
          <p:nvPr/>
        </p:nvSpPr>
        <p:spPr>
          <a:xfrm>
            <a:off x="8048984" y="5369703"/>
            <a:ext cx="1134871" cy="1156593"/>
          </a:xfrm>
          <a:custGeom>
            <a:avLst/>
            <a:gdLst/>
            <a:ahLst/>
            <a:cxnLst/>
            <a:rect l="l" t="t" r="r" b="b"/>
            <a:pathLst>
              <a:path w="3729038" h="4114800">
                <a:moveTo>
                  <a:pt x="0" y="0"/>
                </a:moveTo>
                <a:lnTo>
                  <a:pt x="3729037" y="0"/>
                </a:lnTo>
                <a:lnTo>
                  <a:pt x="37290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8" name="Freeform 7">
            <a:extLst>
              <a:ext uri="{FF2B5EF4-FFF2-40B4-BE49-F238E27FC236}">
                <a16:creationId xmlns:a16="http://schemas.microsoft.com/office/drawing/2014/main" id="{286FBD33-1AD5-A081-3CB3-FEBE93A53749}"/>
              </a:ext>
            </a:extLst>
          </p:cNvPr>
          <p:cNvSpPr/>
          <p:nvPr/>
        </p:nvSpPr>
        <p:spPr>
          <a:xfrm>
            <a:off x="9034814" y="5298174"/>
            <a:ext cx="1156879" cy="1264140"/>
          </a:xfrm>
          <a:custGeom>
            <a:avLst/>
            <a:gdLst/>
            <a:ahLst/>
            <a:cxnLst/>
            <a:rect l="l" t="t" r="r" b="b"/>
            <a:pathLst>
              <a:path w="2353134" h="4482159">
                <a:moveTo>
                  <a:pt x="0" y="0"/>
                </a:moveTo>
                <a:lnTo>
                  <a:pt x="2353134" y="0"/>
                </a:lnTo>
                <a:lnTo>
                  <a:pt x="2353134" y="4482160"/>
                </a:lnTo>
                <a:lnTo>
                  <a:pt x="0" y="44821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149" name="Freeform 2">
            <a:extLst>
              <a:ext uri="{FF2B5EF4-FFF2-40B4-BE49-F238E27FC236}">
                <a16:creationId xmlns:a16="http://schemas.microsoft.com/office/drawing/2014/main" id="{2311E4C1-1B66-A1D9-3B51-D9443598CE70}"/>
              </a:ext>
            </a:extLst>
          </p:cNvPr>
          <p:cNvSpPr/>
          <p:nvPr/>
        </p:nvSpPr>
        <p:spPr>
          <a:xfrm>
            <a:off x="10193194" y="5418357"/>
            <a:ext cx="1063046" cy="1121166"/>
          </a:xfrm>
          <a:custGeom>
            <a:avLst/>
            <a:gdLst/>
            <a:ahLst/>
            <a:cxnLst/>
            <a:rect l="l" t="t" r="r" b="b"/>
            <a:pathLst>
              <a:path w="3609900" h="3860855">
                <a:moveTo>
                  <a:pt x="0" y="0"/>
                </a:moveTo>
                <a:lnTo>
                  <a:pt x="3609899" y="0"/>
                </a:lnTo>
                <a:lnTo>
                  <a:pt x="3609899" y="3860856"/>
                </a:lnTo>
                <a:lnTo>
                  <a:pt x="0" y="3860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9" name="Рисунок 8" descr="Изображение выглядит как зарисовка, рисунок, фрукт, графическая вста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2446DB-1FCC-58D1-696C-8AC51D9893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38508"/>
            <a:ext cx="766918" cy="82443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D9EC69E-5F6B-89B2-8911-1B6735D335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18871" y="1724598"/>
            <a:ext cx="3712339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10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2" dur="1000"/>
                                        <p:tgtEl>
                                          <p:spTgt spid="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50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5120" grpId="0" animBg="1"/>
      <p:bldP spid="5121" grpId="0" animBg="1"/>
      <p:bldP spid="5123" grpId="0" animBg="1"/>
      <p:bldP spid="5124" grpId="0" animBg="1"/>
      <p:bldP spid="5125" grpId="0" animBg="1"/>
      <p:bldP spid="5126" grpId="0" animBg="1"/>
      <p:bldP spid="5128" grpId="0" animBg="1"/>
      <p:bldP spid="5129" grpId="0" animBg="1"/>
      <p:bldP spid="5130" grpId="0" animBg="1"/>
      <p:bldP spid="5131" grpId="0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40" grpId="0" animBg="1"/>
      <p:bldP spid="5141" grpId="0" animBg="1"/>
      <p:bldP spid="5142" grpId="0" animBg="1"/>
      <p:bldP spid="5143" grpId="0" animBg="1"/>
      <p:bldP spid="5144" grpId="0" animBg="1"/>
      <p:bldP spid="5145" grpId="0" animBg="1"/>
      <p:bldP spid="5146" grpId="0" animBg="1"/>
      <p:bldP spid="5147" grpId="0" animBg="1"/>
      <p:bldP spid="5148" grpId="0" animBg="1"/>
      <p:bldP spid="514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6D6DA6C-4091-40EA-8C3F-88AD80EDA319}"/>
</file>

<file path=customXml/itemProps2.xml><?xml version="1.0" encoding="utf-8"?>
<ds:datastoreItem xmlns:ds="http://schemas.openxmlformats.org/officeDocument/2006/customXml" ds:itemID="{33AEE8F6-7D6E-44B0-AA91-16666BE67126}"/>
</file>

<file path=customXml/itemProps3.xml><?xml version="1.0" encoding="utf-8"?>
<ds:datastoreItem xmlns:ds="http://schemas.openxmlformats.org/officeDocument/2006/customXml" ds:itemID="{B28A77A0-33A7-425F-AF48-ED3FED8C8E31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2026-02-09T15:54:53Z</dcterms:created>
  <dcterms:modified xsi:type="dcterms:W3CDTF">2026-02-12T14:49:28Z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