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94634"/>
  </p:normalViewPr>
  <p:slideViewPr>
    <p:cSldViewPr snapToGrid="0">
      <p:cViewPr varScale="1">
        <p:scale>
          <a:sx n="100" d="100"/>
          <a:sy n="100" d="100"/>
        </p:scale>
        <p:origin x="7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175B2-54EC-EC14-CCFD-C9CCEBC17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3E2872E-8F37-32B1-E722-C14E71756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D2F203-972C-F8B7-9F89-51C394ED8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1868-E095-6344-936B-9FD9E5B42DC5}" type="datetimeFigureOut">
              <a:rPr lang="ru-UA" smtClean="0"/>
              <a:t>12.02.2026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2806EB-0EC2-D485-1AB1-B60997147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F5A8F5-7B49-5917-D47E-C3DB0AF30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281F-836A-304E-B3A2-C8D56057601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9972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84C5A8-513D-746E-FD75-29EBD2B40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C9A289D-AA56-8A5D-DBFE-8CD480AE0B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7CE862-E73A-78D6-0C11-3A61F0DF0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1868-E095-6344-936B-9FD9E5B42DC5}" type="datetimeFigureOut">
              <a:rPr lang="ru-UA" smtClean="0"/>
              <a:t>12.02.2026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6FFAD7-ACCB-7255-3329-772EEED8D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9AB283-3CED-9705-8743-A496DEFAA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281F-836A-304E-B3A2-C8D56057601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46440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BF8D6C5-25BE-B47C-21A2-EB725A15D5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4912F2-6E8D-85FD-5205-24831DD47B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AF9A24-30DE-F95E-C675-D8792A0DD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1868-E095-6344-936B-9FD9E5B42DC5}" type="datetimeFigureOut">
              <a:rPr lang="ru-UA" smtClean="0"/>
              <a:t>12.02.2026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0CC6EC-BCB4-1891-7ADC-47DC14BCB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7DA409-BE72-E506-745F-449FC3E89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281F-836A-304E-B3A2-C8D56057601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72684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82086-D6F2-2EFC-4E1C-2D5C1AF46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A395F6-8616-D1DF-1E93-1C4BEE9F2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614CFD-FA64-1066-C734-77D23A893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1868-E095-6344-936B-9FD9E5B42DC5}" type="datetimeFigureOut">
              <a:rPr lang="ru-UA" smtClean="0"/>
              <a:t>12.02.2026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006AC5-9D41-6291-9092-0E3AA0396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58C048-594E-5504-C57F-548E1C0A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281F-836A-304E-B3A2-C8D56057601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8952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69B56C-D12D-4BB2-B3D1-346A27BA3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B98BEE-F631-8D8E-649B-64FD37859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85E622-624C-54B9-3637-B2365C590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1868-E095-6344-936B-9FD9E5B42DC5}" type="datetimeFigureOut">
              <a:rPr lang="ru-UA" smtClean="0"/>
              <a:t>12.02.2026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08E244-4D16-4964-02CB-E8DF72097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857698-865D-DC4F-C79A-9B1E2B55A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281F-836A-304E-B3A2-C8D56057601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788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B0D86-D6A6-7B55-DEB3-153D41936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C26365-F4CE-375D-74E9-0A5798C08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FC9898-2912-7663-FC6A-BE9C3AF2B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5BDE18-6222-1383-E9AD-1405DA75E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1868-E095-6344-936B-9FD9E5B42DC5}" type="datetimeFigureOut">
              <a:rPr lang="ru-UA" smtClean="0"/>
              <a:t>12.02.2026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1787D9-408C-530D-2982-09F47E1A3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0ED771-194A-D442-1585-1435A811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281F-836A-304E-B3A2-C8D56057601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438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706B7F-221A-E986-6337-5048CDD58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22317A-41FD-7EA9-4B4D-C21A876B7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D78A37-6CA9-F8DF-F915-C08B2C7D6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6C3768A-3C3F-DF08-FBDC-D5E39FAA30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CD5004-89E5-53CB-6F69-43BE1705A4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533C3DB-98DE-28B7-E202-0529A42E1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1868-E095-6344-936B-9FD9E5B42DC5}" type="datetimeFigureOut">
              <a:rPr lang="ru-UA" smtClean="0"/>
              <a:t>12.02.2026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004BE5A-8BA5-6C8F-495A-624808EB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881B7B5-B129-AAC9-B87E-6B85AE523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281F-836A-304E-B3A2-C8D56057601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5837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AF210C-D5ED-B461-06A1-7F0FEF7FB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355FFEC-BE5D-F2F6-504F-8250A94EA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1868-E095-6344-936B-9FD9E5B42DC5}" type="datetimeFigureOut">
              <a:rPr lang="ru-UA" smtClean="0"/>
              <a:t>12.02.2026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82A3720-1161-1E02-EB19-06049273D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FD07721-A422-7A1C-2C64-4C7A69860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281F-836A-304E-B3A2-C8D56057601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0708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4BA46F5-8131-873E-3EDF-0AF23F58C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1868-E095-6344-936B-9FD9E5B42DC5}" type="datetimeFigureOut">
              <a:rPr lang="ru-UA" smtClean="0"/>
              <a:t>12.02.2026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EF11E1-63B5-F7BC-69EB-6C5299869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B81F79C-2E2B-50D9-6A17-E3F4C90B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281F-836A-304E-B3A2-C8D56057601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91423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64D84-0317-5AEA-C751-90E01FCF7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B42D68-0E1F-6D56-D3F7-4EFD7E301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37D4AF9-D3A9-407F-FC59-196F0CDAB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B444B3-F1FE-1371-4BE6-DFA15C73B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1868-E095-6344-936B-9FD9E5B42DC5}" type="datetimeFigureOut">
              <a:rPr lang="ru-UA" smtClean="0"/>
              <a:t>12.02.2026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D54FB3-B6F7-F884-56B5-45CB21D36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FDBE74-CAFB-6B1F-B2D9-6F1C2E79A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281F-836A-304E-B3A2-C8D56057601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5455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F5017-B882-0EA5-3B61-A2772F0A8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AE0CE69-332D-17A2-9B13-2C55ACFD13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11EB4A1-5F35-9093-E957-B272528545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AE76E6-E321-F091-5BAD-2BD4162E3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1868-E095-6344-936B-9FD9E5B42DC5}" type="datetimeFigureOut">
              <a:rPr lang="ru-UA" smtClean="0"/>
              <a:t>12.02.2026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8C42FE-BD11-980C-A83F-67AC3E370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8807FE-C5C8-9D7F-5F79-173987628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281F-836A-304E-B3A2-C8D56057601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2118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149B97-FF80-C3FA-8125-3A220ECF1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98C04D-D745-D4C8-5066-0DD330FF9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EC3C2D-E2E1-B44B-50D0-8F1883A6E5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781868-E095-6344-936B-9FD9E5B42DC5}" type="datetimeFigureOut">
              <a:rPr lang="ru-UA" smtClean="0"/>
              <a:t>12.02.2026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B7B6B6-D715-DA47-2094-FABF5FD41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A014D2-77B8-CDFB-7A62-AFF08E704A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85281F-836A-304E-B3A2-C8D56057601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43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microsoft.com/office/2007/relationships/hdphoto" Target="../media/hdphoto1.wdp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microsoft.com/office/2007/relationships/hdphoto" Target="../media/hdphoto2.wdp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02" name="Picture 34">
            <a:extLst>
              <a:ext uri="{FF2B5EF4-FFF2-40B4-BE49-F238E27FC236}">
                <a16:creationId xmlns:a16="http://schemas.microsoft.com/office/drawing/2014/main" id="{37C523F8-FD82-AFFE-CD1C-DBDA4CCE9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"/>
                    </a14:imgEffect>
                  </a14:imgLayer>
                </a14:imgProps>
              </a:ext>
            </a:extLst>
          </a:blip>
          <a:srcRect l="128" r="128"/>
          <a:stretch/>
        </p:blipFill>
        <p:spPr bwMode="auto">
          <a:xfrm>
            <a:off x="-13608" y="0"/>
            <a:ext cx="122056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2765C1FA-97EF-999C-C79D-0DA47BE468A9}"/>
              </a:ext>
            </a:extLst>
          </p:cNvPr>
          <p:cNvGrpSpPr/>
          <p:nvPr/>
        </p:nvGrpSpPr>
        <p:grpSpPr>
          <a:xfrm>
            <a:off x="473872" y="1526560"/>
            <a:ext cx="3646026" cy="2069401"/>
            <a:chOff x="441216" y="993391"/>
            <a:chExt cx="3646026" cy="2069401"/>
          </a:xfrm>
          <a:effectLst>
            <a:glow rad="1270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994104E6-CB28-4C7F-070C-4110C462A03E}"/>
                </a:ext>
              </a:extLst>
            </p:cNvPr>
            <p:cNvSpPr/>
            <p:nvPr/>
          </p:nvSpPr>
          <p:spPr>
            <a:xfrm>
              <a:off x="441216" y="993391"/>
              <a:ext cx="3646026" cy="2069401"/>
            </a:xfrm>
            <a:prstGeom prst="roundRect">
              <a:avLst/>
            </a:prstGeom>
            <a:solidFill>
              <a:srgbClr val="83CBEB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170" name="Picture 2">
              <a:extLst>
                <a:ext uri="{FF2B5EF4-FFF2-40B4-BE49-F238E27FC236}">
                  <a16:creationId xmlns:a16="http://schemas.microsoft.com/office/drawing/2014/main" id="{FE3EEB44-3AEB-62B4-434E-AECA0691B4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/>
          </p:blipFill>
          <p:spPr bwMode="auto">
            <a:xfrm>
              <a:off x="930631" y="1151066"/>
              <a:ext cx="1831619" cy="183161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>
              <a:extLst>
                <a:ext uri="{FF2B5EF4-FFF2-40B4-BE49-F238E27FC236}">
                  <a16:creationId xmlns:a16="http://schemas.microsoft.com/office/drawing/2014/main" id="{928017F2-9A86-8563-5DBF-DB519DD4D6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/>
          </p:blipFill>
          <p:spPr bwMode="auto">
            <a:xfrm>
              <a:off x="2270553" y="1576054"/>
              <a:ext cx="1423307" cy="1423307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ECD7B8F8-5C8A-C04C-CD5C-CC5088166B1B}"/>
              </a:ext>
            </a:extLst>
          </p:cNvPr>
          <p:cNvGrpSpPr/>
          <p:nvPr/>
        </p:nvGrpSpPr>
        <p:grpSpPr>
          <a:xfrm>
            <a:off x="8137414" y="1270558"/>
            <a:ext cx="3646026" cy="2415587"/>
            <a:chOff x="8104758" y="737389"/>
            <a:chExt cx="3646026" cy="2415587"/>
          </a:xfrm>
          <a:effectLst>
            <a:glow rad="1270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CCDA9903-9B6B-3B9E-B7FF-DDA538796775}"/>
                </a:ext>
              </a:extLst>
            </p:cNvPr>
            <p:cNvSpPr/>
            <p:nvPr/>
          </p:nvSpPr>
          <p:spPr>
            <a:xfrm>
              <a:off x="8104758" y="993391"/>
              <a:ext cx="3646026" cy="2069401"/>
            </a:xfrm>
            <a:prstGeom prst="roundRect">
              <a:avLst/>
            </a:prstGeom>
            <a:solidFill>
              <a:srgbClr val="83CBEB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178" name="Picture 10">
              <a:extLst>
                <a:ext uri="{FF2B5EF4-FFF2-40B4-BE49-F238E27FC236}">
                  <a16:creationId xmlns:a16="http://schemas.microsoft.com/office/drawing/2014/main" id="{04FDB9AB-5CF3-5BDD-3CDC-9B68DD4323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/>
          </p:blipFill>
          <p:spPr bwMode="auto">
            <a:xfrm>
              <a:off x="8391929" y="1057542"/>
              <a:ext cx="1579415" cy="1732970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0" name="Picture 12">
              <a:extLst>
                <a:ext uri="{FF2B5EF4-FFF2-40B4-BE49-F238E27FC236}">
                  <a16:creationId xmlns:a16="http://schemas.microsoft.com/office/drawing/2014/main" id="{6B9011E1-CF3F-5ADB-230C-8F2805774E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/>
          </p:blipFill>
          <p:spPr bwMode="auto">
            <a:xfrm rot="1133820">
              <a:off x="9243082" y="737389"/>
              <a:ext cx="2415587" cy="2415587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E2727C2B-4CB6-B0D3-C37E-6290E322E22D}"/>
              </a:ext>
            </a:extLst>
          </p:cNvPr>
          <p:cNvGrpSpPr/>
          <p:nvPr/>
        </p:nvGrpSpPr>
        <p:grpSpPr>
          <a:xfrm>
            <a:off x="462987" y="4043574"/>
            <a:ext cx="3646026" cy="2241389"/>
            <a:chOff x="441216" y="3368660"/>
            <a:chExt cx="3646026" cy="2241389"/>
          </a:xfrm>
          <a:effectLst>
            <a:glow rad="1270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B9432EA5-1FA5-6080-3599-2CC6AFFC845C}"/>
                </a:ext>
              </a:extLst>
            </p:cNvPr>
            <p:cNvSpPr/>
            <p:nvPr/>
          </p:nvSpPr>
          <p:spPr>
            <a:xfrm>
              <a:off x="441216" y="3540648"/>
              <a:ext cx="3646026" cy="2069401"/>
            </a:xfrm>
            <a:prstGeom prst="roundRect">
              <a:avLst/>
            </a:prstGeom>
            <a:solidFill>
              <a:srgbClr val="83CBEB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182" name="Picture 14">
              <a:extLst>
                <a:ext uri="{FF2B5EF4-FFF2-40B4-BE49-F238E27FC236}">
                  <a16:creationId xmlns:a16="http://schemas.microsoft.com/office/drawing/2014/main" id="{1CD25946-9AE8-F7EE-4C51-907D864A32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/>
          </p:blipFill>
          <p:spPr bwMode="auto">
            <a:xfrm>
              <a:off x="567691" y="3639659"/>
              <a:ext cx="1812022" cy="1815293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8E54DB84-D8D7-5610-A79B-5930D0926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/>
          </p:blipFill>
          <p:spPr>
            <a:xfrm>
              <a:off x="2086159" y="3368660"/>
              <a:ext cx="1672192" cy="167219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7186" name="Picture 18">
              <a:extLst>
                <a:ext uri="{FF2B5EF4-FFF2-40B4-BE49-F238E27FC236}">
                  <a16:creationId xmlns:a16="http://schemas.microsoft.com/office/drawing/2014/main" id="{9E410E10-0720-2BEF-9474-9083772025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/>
          </p:blipFill>
          <p:spPr bwMode="auto">
            <a:xfrm>
              <a:off x="2655698" y="4320611"/>
              <a:ext cx="1111361" cy="1111361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854B0C76-F983-A1CD-04EF-27E475AAD2B6}"/>
              </a:ext>
            </a:extLst>
          </p:cNvPr>
          <p:cNvGrpSpPr/>
          <p:nvPr/>
        </p:nvGrpSpPr>
        <p:grpSpPr>
          <a:xfrm>
            <a:off x="4263173" y="1526560"/>
            <a:ext cx="3688496" cy="2740409"/>
            <a:chOff x="4230517" y="993391"/>
            <a:chExt cx="3688496" cy="2740409"/>
          </a:xfrm>
          <a:effectLst>
            <a:glow rad="1270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14A1B55F-9D36-824A-366B-0C8DAB108B9A}"/>
                </a:ext>
              </a:extLst>
            </p:cNvPr>
            <p:cNvSpPr/>
            <p:nvPr/>
          </p:nvSpPr>
          <p:spPr>
            <a:xfrm>
              <a:off x="4272987" y="993391"/>
              <a:ext cx="3646026" cy="2069401"/>
            </a:xfrm>
            <a:prstGeom prst="roundRect">
              <a:avLst/>
            </a:prstGeom>
            <a:solidFill>
              <a:srgbClr val="83CBEB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176" name="Picture 8">
              <a:extLst>
                <a:ext uri="{FF2B5EF4-FFF2-40B4-BE49-F238E27FC236}">
                  <a16:creationId xmlns:a16="http://schemas.microsoft.com/office/drawing/2014/main" id="{590C3F69-8C84-DD60-74D8-3A9410826F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/>
          </p:blipFill>
          <p:spPr bwMode="auto">
            <a:xfrm>
              <a:off x="5617853" y="1247628"/>
              <a:ext cx="1833187" cy="1833187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>
              <a:extLst>
                <a:ext uri="{FF2B5EF4-FFF2-40B4-BE49-F238E27FC236}">
                  <a16:creationId xmlns:a16="http://schemas.microsoft.com/office/drawing/2014/main" id="{598604F3-FCFF-D827-C9DF-9E803ACDB0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/>
          </p:blipFill>
          <p:spPr bwMode="auto">
            <a:xfrm>
              <a:off x="4230517" y="1025168"/>
              <a:ext cx="1905000" cy="1905000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AutoShape 16" descr="Кусочек сыра ПНГ на Прозрачном Фоне • Скачать PNG Кусочек сыра">
              <a:extLst>
                <a:ext uri="{FF2B5EF4-FFF2-40B4-BE49-F238E27FC236}">
                  <a16:creationId xmlns:a16="http://schemas.microsoft.com/office/drawing/2014/main" id="{C879ECDF-2096-B3F4-36EF-6524CE7B627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43600" y="3276600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" name="AutoShape 24" descr="Funny Kangaroo Cartoon Animal Transparent Clipart - Free Clipart Library">
              <a:extLst>
                <a:ext uri="{FF2B5EF4-FFF2-40B4-BE49-F238E27FC236}">
                  <a16:creationId xmlns:a16="http://schemas.microsoft.com/office/drawing/2014/main" id="{5A7ABA16-88F8-41C9-37B5-C600E9FCF4F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096000" y="3429000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7FD7FA3-54F2-9E8A-9F20-4A8294531323}"/>
              </a:ext>
            </a:extLst>
          </p:cNvPr>
          <p:cNvGrpSpPr/>
          <p:nvPr/>
        </p:nvGrpSpPr>
        <p:grpSpPr>
          <a:xfrm>
            <a:off x="4294758" y="4215562"/>
            <a:ext cx="3646026" cy="2069401"/>
            <a:chOff x="4272987" y="3540648"/>
            <a:chExt cx="3646026" cy="2069401"/>
          </a:xfrm>
          <a:effectLst>
            <a:glow rad="1270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F4C97139-0483-F6D0-31A7-BA65BFD1B0E0}"/>
                </a:ext>
              </a:extLst>
            </p:cNvPr>
            <p:cNvSpPr/>
            <p:nvPr/>
          </p:nvSpPr>
          <p:spPr>
            <a:xfrm>
              <a:off x="4272987" y="3540648"/>
              <a:ext cx="3646026" cy="2069401"/>
            </a:xfrm>
            <a:prstGeom prst="roundRect">
              <a:avLst/>
            </a:prstGeom>
            <a:solidFill>
              <a:srgbClr val="83CBEB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190" name="Picture 22">
              <a:extLst>
                <a:ext uri="{FF2B5EF4-FFF2-40B4-BE49-F238E27FC236}">
                  <a16:creationId xmlns:a16="http://schemas.microsoft.com/office/drawing/2014/main" id="{CCD026C4-4447-1D38-C451-37F5FDEBBE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/>
          </p:blipFill>
          <p:spPr bwMode="auto">
            <a:xfrm>
              <a:off x="5612057" y="3679985"/>
              <a:ext cx="1798656" cy="1831478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8" name="Picture 20" descr="Pear Png Images Free Download - Cartoon Fruit And Vegetables, Transparent Png , Transparent Png Image - PNGitem">
              <a:extLst>
                <a:ext uri="{FF2B5EF4-FFF2-40B4-BE49-F238E27FC236}">
                  <a16:creationId xmlns:a16="http://schemas.microsoft.com/office/drawing/2014/main" id="{19E5E92A-134D-C94A-46F5-2B666FC5A3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4418" b="91585" l="8256" r="95000">
                          <a14:foregroundMark x1="53488" y1="91585" x2="53488" y2="91585"/>
                          <a14:foregroundMark x1="95000" y1="62202" x2="95000" y2="62202"/>
                          <a14:foregroundMark x1="8372" y1="62553" x2="8372" y2="62553"/>
                          <a14:foregroundMark x1="53488" y1="20337" x2="52442" y2="21459"/>
                          <a14:foregroundMark x1="51628" y1="12062" x2="51628" y2="12062"/>
                          <a14:foregroundMark x1="47093" y1="7013" x2="47093" y2="7013"/>
                          <a14:foregroundMark x1="44186" y1="4418" x2="44186" y2="44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613935">
              <a:off x="4856747" y="4099838"/>
              <a:ext cx="858633" cy="1423914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AutoShape 28" descr="Носорог картинка для детей. Носорог Стоковые векторы и Носорог лицензионные  иллюстрации">
              <a:extLst>
                <a:ext uri="{FF2B5EF4-FFF2-40B4-BE49-F238E27FC236}">
                  <a16:creationId xmlns:a16="http://schemas.microsoft.com/office/drawing/2014/main" id="{4B39606A-CFCA-6C24-2693-F68646F3623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248400" y="3581400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" name="AutoShape 30" descr="Носорог картинка для детей. Носорог Стоковые векторы и Носорог лицензионные  иллюстрации">
              <a:extLst>
                <a:ext uri="{FF2B5EF4-FFF2-40B4-BE49-F238E27FC236}">
                  <a16:creationId xmlns:a16="http://schemas.microsoft.com/office/drawing/2014/main" id="{9C81FD45-8EB3-AA0B-B790-5C7D92E7FD6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400800" y="3733800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E50906F0-3EB8-9DC2-F075-68AA81C4F0B9}"/>
              </a:ext>
            </a:extLst>
          </p:cNvPr>
          <p:cNvGrpSpPr/>
          <p:nvPr/>
        </p:nvGrpSpPr>
        <p:grpSpPr>
          <a:xfrm>
            <a:off x="8126529" y="4215562"/>
            <a:ext cx="3646026" cy="2069401"/>
            <a:chOff x="8104758" y="3540648"/>
            <a:chExt cx="3646026" cy="2069401"/>
          </a:xfrm>
          <a:effectLst>
            <a:glow rad="1270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28A83FA8-E1DE-6B5A-24AD-154AEEFB7FEF}"/>
                </a:ext>
              </a:extLst>
            </p:cNvPr>
            <p:cNvSpPr/>
            <p:nvPr/>
          </p:nvSpPr>
          <p:spPr>
            <a:xfrm>
              <a:off x="8104758" y="3540648"/>
              <a:ext cx="3646026" cy="2069401"/>
            </a:xfrm>
            <a:prstGeom prst="roundRect">
              <a:avLst/>
            </a:prstGeom>
            <a:solidFill>
              <a:srgbClr val="83CBEB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194" name="Picture 26">
              <a:extLst>
                <a:ext uri="{FF2B5EF4-FFF2-40B4-BE49-F238E27FC236}">
                  <a16:creationId xmlns:a16="http://schemas.microsoft.com/office/drawing/2014/main" id="{9DB0229B-A564-618B-25DB-198DCDFEAA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/>
            <a:srcRect/>
            <a:stretch/>
          </p:blipFill>
          <p:spPr bwMode="auto">
            <a:xfrm>
              <a:off x="8275212" y="3886200"/>
              <a:ext cx="1581232" cy="1581232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0" name="Picture 32">
              <a:extLst>
                <a:ext uri="{FF2B5EF4-FFF2-40B4-BE49-F238E27FC236}">
                  <a16:creationId xmlns:a16="http://schemas.microsoft.com/office/drawing/2014/main" id="{C25C6BEA-97B3-C115-9B08-8EA54B8578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/>
            <a:srcRect/>
            <a:stretch/>
          </p:blipFill>
          <p:spPr bwMode="auto">
            <a:xfrm>
              <a:off x="9334656" y="3714240"/>
              <a:ext cx="1358075" cy="1703743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BC4D4933-4F24-A708-23C7-33D897DDA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10123128" y="4010343"/>
              <a:ext cx="1581232" cy="158123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7204" name="Picture 36" descr="галочка иконки. Скачать бесплатно иконки галочка">
            <a:extLst>
              <a:ext uri="{FF2B5EF4-FFF2-40B4-BE49-F238E27FC236}">
                <a16:creationId xmlns:a16="http://schemas.microsoft.com/office/drawing/2014/main" id="{D42638B2-160F-A347-6F58-2299E7148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619" y="1211445"/>
            <a:ext cx="851726" cy="85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6" descr="галочка иконки. Скачать бесплатно иконки галочка">
            <a:extLst>
              <a:ext uri="{FF2B5EF4-FFF2-40B4-BE49-F238E27FC236}">
                <a16:creationId xmlns:a16="http://schemas.microsoft.com/office/drawing/2014/main" id="{85700D4A-A9FD-F39C-DE49-E18976FA9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965" y="1211445"/>
            <a:ext cx="851726" cy="85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6" descr="галочка иконки. Скачать бесплатно иконки галочка">
            <a:extLst>
              <a:ext uri="{FF2B5EF4-FFF2-40B4-BE49-F238E27FC236}">
                <a16:creationId xmlns:a16="http://schemas.microsoft.com/office/drawing/2014/main" id="{C302C728-582D-AF2A-1576-1F0A9C167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0940" y="1211445"/>
            <a:ext cx="851726" cy="85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6" descr="галочка иконки. Скачать бесплатно иконки галочка">
            <a:extLst>
              <a:ext uri="{FF2B5EF4-FFF2-40B4-BE49-F238E27FC236}">
                <a16:creationId xmlns:a16="http://schemas.microsoft.com/office/drawing/2014/main" id="{A23AF496-2D76-1CCA-6DCE-BC7CA0CF9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262" y="3888710"/>
            <a:ext cx="851726" cy="85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6" descr="галочка иконки. Скачать бесплатно иконки галочка">
            <a:extLst>
              <a:ext uri="{FF2B5EF4-FFF2-40B4-BE49-F238E27FC236}">
                <a16:creationId xmlns:a16="http://schemas.microsoft.com/office/drawing/2014/main" id="{04CEB48A-D9B9-69E0-32FB-40643D652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00" y="3855758"/>
            <a:ext cx="851726" cy="85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6" descr="галочка иконки. Скачать бесплатно иконки галочка">
            <a:extLst>
              <a:ext uri="{FF2B5EF4-FFF2-40B4-BE49-F238E27FC236}">
                <a16:creationId xmlns:a16="http://schemas.microsoft.com/office/drawing/2014/main" id="{8950ED6D-45E8-C2B1-EF73-D49B51EF7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260" y="3911346"/>
            <a:ext cx="851726" cy="85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3A8176A2-7A78-9CCC-7210-729B599A92C3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>
            <a:off x="46951" y="89293"/>
            <a:ext cx="1085021" cy="1098527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радуга, Красочность, круг, искус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893DC20-C1BD-DEDC-ED3C-F426AA1CEB8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146736" y="1008652"/>
            <a:ext cx="3820635" cy="375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72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31AE78C-A7EF-4056-A1B9-698AA7586CE1}"/>
</file>

<file path=customXml/itemProps2.xml><?xml version="1.0" encoding="utf-8"?>
<ds:datastoreItem xmlns:ds="http://schemas.openxmlformats.org/officeDocument/2006/customXml" ds:itemID="{10D84F6E-A096-42C2-9CF8-3BEE803D5E9E}"/>
</file>

<file path=customXml/itemProps3.xml><?xml version="1.0" encoding="utf-8"?>
<ds:datastoreItem xmlns:ds="http://schemas.openxmlformats.org/officeDocument/2006/customXml" ds:itemID="{0D365CA9-FC87-414C-A37E-3BAFAD431947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2</cp:revision>
  <dcterms:created xsi:type="dcterms:W3CDTF">2026-02-11T19:10:51Z</dcterms:created>
  <dcterms:modified xsi:type="dcterms:W3CDTF">2026-02-12T14:46:14Z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