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9" d="100"/>
          <a:sy n="59" d="100"/>
        </p:scale>
        <p:origin x="44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ая стена с деревянным полом и голубая стенка с рисунком пола">
            <a:extLst>
              <a:ext uri="{FF2B5EF4-FFF2-40B4-BE49-F238E27FC236}">
                <a16:creationId xmlns:a16="http://schemas.microsoft.com/office/drawing/2014/main" id="{90C8FE25-7A0C-A004-BE00-375F2C6C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>
            <a:extLst>
              <a:ext uri="{FF2B5EF4-FFF2-40B4-BE49-F238E27FC236}">
                <a16:creationId xmlns:a16="http://schemas.microsoft.com/office/drawing/2014/main" id="{B1C008CC-E8E9-848A-F8B5-FC69993360F9}"/>
              </a:ext>
            </a:extLst>
          </p:cNvPr>
          <p:cNvSpPr/>
          <p:nvPr/>
        </p:nvSpPr>
        <p:spPr>
          <a:xfrm>
            <a:off x="6079503" y="544220"/>
            <a:ext cx="2927743" cy="4883527"/>
          </a:xfrm>
          <a:custGeom>
            <a:avLst/>
            <a:gdLst/>
            <a:ahLst/>
            <a:cxnLst/>
            <a:rect l="l" t="t" r="r" b="b"/>
            <a:pathLst>
              <a:path w="4049570" h="6327453">
                <a:moveTo>
                  <a:pt x="0" y="0"/>
                </a:moveTo>
                <a:lnTo>
                  <a:pt x="4049571" y="0"/>
                </a:lnTo>
                <a:lnTo>
                  <a:pt x="4049571" y="6327453"/>
                </a:lnTo>
                <a:lnTo>
                  <a:pt x="0" y="6327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411EE6E-271E-8CA4-1F3B-1032CB94E683}"/>
              </a:ext>
            </a:extLst>
          </p:cNvPr>
          <p:cNvSpPr/>
          <p:nvPr/>
        </p:nvSpPr>
        <p:spPr>
          <a:xfrm flipH="1">
            <a:off x="314716" y="3201709"/>
            <a:ext cx="2548324" cy="2916516"/>
          </a:xfrm>
          <a:custGeom>
            <a:avLst/>
            <a:gdLst/>
            <a:ahLst/>
            <a:cxnLst/>
            <a:rect l="l" t="t" r="r" b="b"/>
            <a:pathLst>
              <a:path w="3806190" h="4114800">
                <a:moveTo>
                  <a:pt x="3806190" y="0"/>
                </a:moveTo>
                <a:lnTo>
                  <a:pt x="0" y="0"/>
                </a:lnTo>
                <a:lnTo>
                  <a:pt x="0" y="4114800"/>
                </a:lnTo>
                <a:lnTo>
                  <a:pt x="3806190" y="4114800"/>
                </a:lnTo>
                <a:lnTo>
                  <a:pt x="380619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DEFCC4C9-B67E-7494-43C3-2B5041F7997F}"/>
              </a:ext>
            </a:extLst>
          </p:cNvPr>
          <p:cNvSpPr/>
          <p:nvPr/>
        </p:nvSpPr>
        <p:spPr>
          <a:xfrm>
            <a:off x="2831931" y="940225"/>
            <a:ext cx="3362142" cy="3781760"/>
          </a:xfrm>
          <a:custGeom>
            <a:avLst/>
            <a:gdLst/>
            <a:ahLst/>
            <a:cxnLst/>
            <a:rect l="l" t="t" r="r" b="b"/>
            <a:pathLst>
              <a:path w="11267320" h="4323834">
                <a:moveTo>
                  <a:pt x="0" y="0"/>
                </a:moveTo>
                <a:lnTo>
                  <a:pt x="11267320" y="0"/>
                </a:lnTo>
                <a:lnTo>
                  <a:pt x="11267320" y="4323834"/>
                </a:lnTo>
                <a:lnTo>
                  <a:pt x="0" y="432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C4AA585-9308-4FB0-7F37-77CBC3F2A754}"/>
              </a:ext>
            </a:extLst>
          </p:cNvPr>
          <p:cNvSpPr/>
          <p:nvPr/>
        </p:nvSpPr>
        <p:spPr>
          <a:xfrm>
            <a:off x="3935237" y="1647824"/>
            <a:ext cx="1298793" cy="2388089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A0B4FAE-3A05-CC05-0521-0B8DEB03E780}"/>
              </a:ext>
            </a:extLst>
          </p:cNvPr>
          <p:cNvSpPr/>
          <p:nvPr/>
        </p:nvSpPr>
        <p:spPr>
          <a:xfrm>
            <a:off x="711236" y="2869056"/>
            <a:ext cx="2401369" cy="2684303"/>
          </a:xfrm>
          <a:custGeom>
            <a:avLst/>
            <a:gdLst/>
            <a:ahLst/>
            <a:cxnLst/>
            <a:rect l="l" t="t" r="r" b="b"/>
            <a:pathLst>
              <a:path w="4188948" h="4307401">
                <a:moveTo>
                  <a:pt x="0" y="0"/>
                </a:moveTo>
                <a:lnTo>
                  <a:pt x="4188948" y="0"/>
                </a:lnTo>
                <a:lnTo>
                  <a:pt x="4188948" y="4307401"/>
                </a:lnTo>
                <a:lnTo>
                  <a:pt x="0" y="4307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CA60CE7-0D60-516F-87BD-8E5E4FD3BDB3}"/>
              </a:ext>
            </a:extLst>
          </p:cNvPr>
          <p:cNvSpPr/>
          <p:nvPr/>
        </p:nvSpPr>
        <p:spPr>
          <a:xfrm>
            <a:off x="615156" y="3297372"/>
            <a:ext cx="2167685" cy="253842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2894EFB-E18F-15B3-2671-AB868B6977DB}"/>
              </a:ext>
            </a:extLst>
          </p:cNvPr>
          <p:cNvSpPr/>
          <p:nvPr/>
        </p:nvSpPr>
        <p:spPr>
          <a:xfrm>
            <a:off x="3502293" y="1952299"/>
            <a:ext cx="2061440" cy="210429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9C7389D-96D6-842E-3508-03274DF241DB}"/>
              </a:ext>
            </a:extLst>
          </p:cNvPr>
          <p:cNvSpPr/>
          <p:nvPr/>
        </p:nvSpPr>
        <p:spPr>
          <a:xfrm>
            <a:off x="981279" y="3429001"/>
            <a:ext cx="2182240" cy="2130982"/>
          </a:xfrm>
          <a:custGeom>
            <a:avLst/>
            <a:gdLst/>
            <a:ahLst/>
            <a:cxnLst/>
            <a:rect l="l" t="t" r="r" b="b"/>
            <a:pathLst>
              <a:path w="3650757" h="3778274">
                <a:moveTo>
                  <a:pt x="0" y="0"/>
                </a:moveTo>
                <a:lnTo>
                  <a:pt x="3650757" y="0"/>
                </a:lnTo>
                <a:lnTo>
                  <a:pt x="3650757" y="3778273"/>
                </a:lnTo>
                <a:lnTo>
                  <a:pt x="0" y="37782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C61B776-CD8A-25DE-F03E-32A191BB540D}"/>
              </a:ext>
            </a:extLst>
          </p:cNvPr>
          <p:cNvSpPr/>
          <p:nvPr/>
        </p:nvSpPr>
        <p:spPr>
          <a:xfrm>
            <a:off x="3588692" y="1825896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450021" h="2741282">
                <a:moveTo>
                  <a:pt x="0" y="0"/>
                </a:moveTo>
                <a:lnTo>
                  <a:pt x="2450021" y="0"/>
                </a:lnTo>
                <a:lnTo>
                  <a:pt x="2450021" y="2741282"/>
                </a:lnTo>
                <a:lnTo>
                  <a:pt x="0" y="27412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2BF38CE-A5E8-8097-3D05-FF7D689C4A90}"/>
              </a:ext>
            </a:extLst>
          </p:cNvPr>
          <p:cNvSpPr/>
          <p:nvPr/>
        </p:nvSpPr>
        <p:spPr>
          <a:xfrm>
            <a:off x="3966917" y="1718067"/>
            <a:ext cx="1489920" cy="2362892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7D26044-E902-810C-515E-36DA27FE4ECD}"/>
              </a:ext>
            </a:extLst>
          </p:cNvPr>
          <p:cNvSpPr/>
          <p:nvPr/>
        </p:nvSpPr>
        <p:spPr>
          <a:xfrm>
            <a:off x="912988" y="3429000"/>
            <a:ext cx="2144914" cy="2309361"/>
          </a:xfrm>
          <a:custGeom>
            <a:avLst/>
            <a:gdLst/>
            <a:ahLst/>
            <a:cxnLst/>
            <a:rect l="l" t="t" r="r" b="b"/>
            <a:pathLst>
              <a:path w="3516402" h="3574488">
                <a:moveTo>
                  <a:pt x="0" y="0"/>
                </a:moveTo>
                <a:lnTo>
                  <a:pt x="3516402" y="0"/>
                </a:lnTo>
                <a:lnTo>
                  <a:pt x="3516402" y="3574488"/>
                </a:lnTo>
                <a:lnTo>
                  <a:pt x="0" y="357448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F90C480-4533-144A-33A7-AF29352C63F7}"/>
              </a:ext>
            </a:extLst>
          </p:cNvPr>
          <p:cNvSpPr/>
          <p:nvPr/>
        </p:nvSpPr>
        <p:spPr>
          <a:xfrm>
            <a:off x="3487018" y="1647825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298157" h="2372291">
                <a:moveTo>
                  <a:pt x="0" y="0"/>
                </a:moveTo>
                <a:lnTo>
                  <a:pt x="2298158" y="0"/>
                </a:lnTo>
                <a:lnTo>
                  <a:pt x="2298158" y="2372292"/>
                </a:lnTo>
                <a:lnTo>
                  <a:pt x="0" y="23722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C6F1932-D423-6252-D486-B965E5351F2E}"/>
              </a:ext>
            </a:extLst>
          </p:cNvPr>
          <p:cNvSpPr/>
          <p:nvPr/>
        </p:nvSpPr>
        <p:spPr>
          <a:xfrm>
            <a:off x="699549" y="3515012"/>
            <a:ext cx="2444909" cy="2408235"/>
          </a:xfrm>
          <a:custGeom>
            <a:avLst/>
            <a:gdLst/>
            <a:ahLst/>
            <a:cxnLst/>
            <a:rect l="l" t="t" r="r" b="b"/>
            <a:pathLst>
              <a:path w="2936411" h="2466585">
                <a:moveTo>
                  <a:pt x="0" y="0"/>
                </a:moveTo>
                <a:lnTo>
                  <a:pt x="2936411" y="0"/>
                </a:lnTo>
                <a:lnTo>
                  <a:pt x="2936411" y="2466586"/>
                </a:lnTo>
                <a:lnTo>
                  <a:pt x="0" y="24665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E8F6F9-7A66-4BE9-924E-721600F529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" y="6212689"/>
            <a:ext cx="550502" cy="4763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F1FA36-12EF-444E-B82B-E782FAD59BC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92" y="1813101"/>
            <a:ext cx="2094681" cy="20946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EDF00F-0A1F-40CC-8C34-05F5CECDF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55" y="3043022"/>
            <a:ext cx="2831959" cy="28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372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1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44427 -0.19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664 0.29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14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46888 -0.256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284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8073 0.3217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1608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2682 -0.2379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7175 0.3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581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44154 -0.2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26341 0.3155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576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2.96296E-6 L 0.43906 -0.26967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49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" grpId="0" animBg="1"/>
      <p:bldP spid="2" grpId="1" animBg="1"/>
      <p:bldP spid="2" grpId="2" animBg="1"/>
      <p:bldP spid="19" grpId="0" animBg="1"/>
      <p:bldP spid="19" grpId="1" animBg="1"/>
      <p:bldP spid="19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8" grpId="0" animBg="1"/>
      <p:bldP spid="8" grpId="1" animBg="1"/>
      <p:bldP spid="8" grpId="2" animBg="1"/>
      <p:bldP spid="6" grpId="0" animBg="1"/>
      <p:bldP spid="6" grpId="1" animBg="1"/>
      <p:bldP spid="6" grpId="2" animBg="1"/>
      <p:bldP spid="16" grpId="0" animBg="1"/>
      <p:bldP spid="16" grpId="1" animBg="1"/>
      <p:bldP spid="16" grpId="2" animBg="1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79BA04-1838-404E-BF14-AC4BC50273A9}"/>
</file>

<file path=customXml/itemProps2.xml><?xml version="1.0" encoding="utf-8"?>
<ds:datastoreItem xmlns:ds="http://schemas.openxmlformats.org/officeDocument/2006/customXml" ds:itemID="{B8B3BE04-C89B-4EF7-931C-A8C1D678B382}"/>
</file>

<file path=customXml/itemProps3.xml><?xml version="1.0" encoding="utf-8"?>
<ds:datastoreItem xmlns:ds="http://schemas.openxmlformats.org/officeDocument/2006/customXml" ds:itemID="{13B84C9F-BAEA-40F0-9B83-AB1C5AD62F2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3</cp:revision>
  <dcterms:created xsi:type="dcterms:W3CDTF">2026-02-12T14:11:32Z</dcterms:created>
  <dcterms:modified xsi:type="dcterms:W3CDTF">2026-02-12T14:22:44Z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