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93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43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1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57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0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89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15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19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2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33163-6091-458A-A4B5-337CE98E9A26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31256-23CE-4851-B4C5-7A7BCFA5C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1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Рисунок 1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558408" y="615461"/>
            <a:ext cx="5400000" cy="4680000"/>
            <a:chOff x="1558408" y="615461"/>
            <a:chExt cx="5400000" cy="468000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Учитель …….. детей.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558408" y="5499591"/>
            <a:ext cx="2592000" cy="624254"/>
            <a:chOff x="987672" y="5499591"/>
            <a:chExt cx="2592000" cy="62425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276857" y="5494973"/>
            <a:ext cx="2592000" cy="624254"/>
            <a:chOff x="4371023" y="5499591"/>
            <a:chExt cx="2592000" cy="62425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371023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5802" y="5580884"/>
              <a:ext cx="2373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лечит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Рисунок 11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04" y="5576266"/>
            <a:ext cx="461078" cy="452433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556773" y="605330"/>
            <a:ext cx="5400000" cy="4680000"/>
            <a:chOff x="1558408" y="615461"/>
            <a:chExt cx="5400000" cy="4680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Парикмахер …….. людей.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263492" y="5507112"/>
            <a:ext cx="2592000" cy="624254"/>
            <a:chOff x="987672" y="5499591"/>
            <a:chExt cx="2592000" cy="624254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стрижёт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1558408" y="5507113"/>
            <a:ext cx="2592000" cy="624254"/>
            <a:chOff x="987672" y="5499591"/>
            <a:chExt cx="2592000" cy="624254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готовит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Рисунок 27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87" y="5564003"/>
            <a:ext cx="461078" cy="452433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1556773" y="605330"/>
            <a:ext cx="5400000" cy="4680000"/>
            <a:chOff x="1558408" y="615461"/>
            <a:chExt cx="5400000" cy="4680000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5" name="TextBox 64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Воспитатель …….. детей.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539108" y="5505302"/>
            <a:ext cx="2603606" cy="624254"/>
            <a:chOff x="976066" y="5499591"/>
            <a:chExt cx="2603606" cy="624254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6066" y="5571650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воспитывает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263492" y="5507111"/>
            <a:ext cx="2592000" cy="624254"/>
            <a:chOff x="987672" y="5499591"/>
            <a:chExt cx="2592000" cy="624254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96" y="5565969"/>
            <a:ext cx="461078" cy="452433"/>
          </a:xfrm>
          <a:prstGeom prst="rect">
            <a:avLst/>
          </a:prstGeom>
        </p:spPr>
      </p:pic>
      <p:grpSp>
        <p:nvGrpSpPr>
          <p:cNvPr id="83" name="Группа 82"/>
          <p:cNvGrpSpPr/>
          <p:nvPr/>
        </p:nvGrpSpPr>
        <p:grpSpPr>
          <a:xfrm>
            <a:off x="1567158" y="599677"/>
            <a:ext cx="5400000" cy="4680000"/>
            <a:chOff x="1558408" y="615461"/>
            <a:chExt cx="5400000" cy="4680000"/>
          </a:xfrm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6" name="TextBox 85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Архитектор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здания.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4280401" y="5489776"/>
            <a:ext cx="2592000" cy="624254"/>
            <a:chOff x="987672" y="5499591"/>
            <a:chExt cx="2592000" cy="624254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1548391" y="5500172"/>
            <a:ext cx="2592000" cy="624254"/>
            <a:chOff x="987672" y="5499591"/>
            <a:chExt cx="2592000" cy="624254"/>
          </a:xfrm>
        </p:grpSpPr>
        <p:sp>
          <p:nvSpPr>
            <p:cNvPr id="100" name="Скругленный прямоугольник 99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проэктирует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Рисунок 25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72" y="5555188"/>
            <a:ext cx="461078" cy="452433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1567158" y="612852"/>
            <a:ext cx="5400000" cy="4680000"/>
            <a:chOff x="1558408" y="615461"/>
            <a:chExt cx="5400000" cy="4680000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9" name="TextBox 68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Строитель …….. дом.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550714" y="5506208"/>
            <a:ext cx="2592000" cy="624254"/>
            <a:chOff x="987672" y="5499591"/>
            <a:chExt cx="2592000" cy="624254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готовит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4275789" y="5496782"/>
            <a:ext cx="2592000" cy="624254"/>
            <a:chOff x="987672" y="5499591"/>
            <a:chExt cx="2592000" cy="624254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Рисунок 69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70" y="5582693"/>
            <a:ext cx="461078" cy="452433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1564975" y="604424"/>
            <a:ext cx="5400000" cy="4680000"/>
            <a:chOff x="1558408" y="615461"/>
            <a:chExt cx="5400000" cy="468000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2" name="TextBox 81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Сварщик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металл.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4262972" y="5499591"/>
            <a:ext cx="2592000" cy="624254"/>
            <a:chOff x="987672" y="5499591"/>
            <a:chExt cx="2592000" cy="624254"/>
          </a:xfrm>
        </p:grpSpPr>
        <p:sp>
          <p:nvSpPr>
            <p:cNvPr id="103" name="Скругленный прямоугольник 102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моет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1555074" y="5512243"/>
            <a:ext cx="2592000" cy="624254"/>
            <a:chOff x="987672" y="5499591"/>
            <a:chExt cx="2592000" cy="624254"/>
          </a:xfrm>
        </p:grpSpPr>
        <p:sp>
          <p:nvSpPr>
            <p:cNvPr id="106" name="Скругленный прямоугольник 105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режет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8" name="Рисунок 107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54" y="5580293"/>
            <a:ext cx="461078" cy="452433"/>
          </a:xfrm>
          <a:prstGeom prst="rect">
            <a:avLst/>
          </a:prstGeom>
        </p:spPr>
      </p:pic>
      <p:grpSp>
        <p:nvGrpSpPr>
          <p:cNvPr id="115" name="Группа 114"/>
          <p:cNvGrpSpPr/>
          <p:nvPr/>
        </p:nvGrpSpPr>
        <p:grpSpPr>
          <a:xfrm>
            <a:off x="1556773" y="612852"/>
            <a:ext cx="5400000" cy="4680000"/>
            <a:chOff x="1558408" y="615461"/>
            <a:chExt cx="5400000" cy="4680000"/>
          </a:xfrm>
        </p:grpSpPr>
        <p:sp>
          <p:nvSpPr>
            <p:cNvPr id="116" name="Скругленный прямоугольник 115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7" name="Рисунок 1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8" name="TextBox 117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Плотник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древесину.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1547030" y="5517512"/>
            <a:ext cx="2592000" cy="624254"/>
            <a:chOff x="987672" y="5499591"/>
            <a:chExt cx="2592000" cy="624254"/>
          </a:xfrm>
        </p:grpSpPr>
        <p:sp>
          <p:nvSpPr>
            <p:cNvPr id="94" name="Скругленный прямоугольник 93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28256" y="5625819"/>
              <a:ext cx="24936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обрабатывает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/>
          <p:cNvGrpSpPr/>
          <p:nvPr/>
        </p:nvGrpSpPr>
        <p:grpSpPr>
          <a:xfrm>
            <a:off x="4282962" y="5513912"/>
            <a:ext cx="2592000" cy="624254"/>
            <a:chOff x="987672" y="5499591"/>
            <a:chExt cx="2592000" cy="624254"/>
          </a:xfrm>
        </p:grpSpPr>
        <p:sp>
          <p:nvSpPr>
            <p:cNvPr id="120" name="Скругленный прямоугольник 119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Рисунок 23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14" y="5590864"/>
            <a:ext cx="461078" cy="452433"/>
          </a:xfrm>
          <a:prstGeom prst="rect">
            <a:avLst/>
          </a:prstGeom>
        </p:spPr>
      </p:pic>
      <p:grpSp>
        <p:nvGrpSpPr>
          <p:cNvPr id="122" name="Группа 121"/>
          <p:cNvGrpSpPr/>
          <p:nvPr/>
        </p:nvGrpSpPr>
        <p:grpSpPr>
          <a:xfrm>
            <a:off x="1560117" y="597836"/>
            <a:ext cx="5400000" cy="4680000"/>
            <a:chOff x="1558408" y="615461"/>
            <a:chExt cx="5400000" cy="4680000"/>
          </a:xfrm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5" name="TextBox 124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Кондитер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десерты.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562108" y="5489776"/>
            <a:ext cx="2592000" cy="624254"/>
            <a:chOff x="987672" y="5499591"/>
            <a:chExt cx="2592000" cy="624254"/>
          </a:xfrm>
        </p:grpSpPr>
        <p:sp>
          <p:nvSpPr>
            <p:cNvPr id="127" name="Скругленный прямоугольник 126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строит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4283807" y="5489460"/>
            <a:ext cx="2592000" cy="624254"/>
            <a:chOff x="987672" y="5499591"/>
            <a:chExt cx="2592000" cy="624254"/>
          </a:xfrm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готовит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Рисунок 22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6" y="5549128"/>
            <a:ext cx="461078" cy="452433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1562546" y="602046"/>
            <a:ext cx="5400000" cy="4680000"/>
            <a:chOff x="1558408" y="615461"/>
            <a:chExt cx="5400000" cy="4680000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8" name="TextBox 77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Ветеринар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животных.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553651" y="5505315"/>
            <a:ext cx="2592000" cy="624254"/>
            <a:chOff x="987672" y="5499591"/>
            <a:chExt cx="2592000" cy="624254"/>
          </a:xfrm>
        </p:grpSpPr>
        <p:sp>
          <p:nvSpPr>
            <p:cNvPr id="110" name="Скругленный прямоугольник 109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4269641" y="5503582"/>
            <a:ext cx="2592000" cy="624254"/>
            <a:chOff x="987672" y="5499591"/>
            <a:chExt cx="2592000" cy="624254"/>
          </a:xfrm>
        </p:grpSpPr>
        <p:sp>
          <p:nvSpPr>
            <p:cNvPr id="113" name="Скругленный прямоугольник 112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лечит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Рисунок 24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82" y="5601262"/>
            <a:ext cx="461078" cy="452433"/>
          </a:xfrm>
          <a:prstGeom prst="rect">
            <a:avLst/>
          </a:prstGeom>
        </p:spPr>
      </p:pic>
      <p:grpSp>
        <p:nvGrpSpPr>
          <p:cNvPr id="129" name="Группа 128"/>
          <p:cNvGrpSpPr/>
          <p:nvPr/>
        </p:nvGrpSpPr>
        <p:grpSpPr>
          <a:xfrm>
            <a:off x="1562792" y="604258"/>
            <a:ext cx="5400000" cy="4680000"/>
            <a:chOff x="1558408" y="615461"/>
            <a:chExt cx="5400000" cy="4680000"/>
          </a:xfrm>
        </p:grpSpPr>
        <p:sp>
          <p:nvSpPr>
            <p:cNvPr id="130" name="Скругленный прямоугольник 129"/>
            <p:cNvSpPr/>
            <p:nvPr/>
          </p:nvSpPr>
          <p:spPr>
            <a:xfrm>
              <a:off x="1558408" y="615461"/>
              <a:ext cx="5400000" cy="4680000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965" y="738552"/>
              <a:ext cx="3780000" cy="3780000"/>
            </a:xfrm>
            <a:prstGeom prst="roundRect">
              <a:avLst>
                <a:gd name="adj" fmla="val 859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2" name="TextBox 131"/>
            <p:cNvSpPr txBox="1"/>
            <p:nvPr/>
          </p:nvSpPr>
          <p:spPr>
            <a:xfrm>
              <a:off x="1647092" y="4642338"/>
              <a:ext cx="5222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Клоун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…….. </a:t>
              </a:r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публику.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549173" y="5514693"/>
            <a:ext cx="2592000" cy="624254"/>
            <a:chOff x="987672" y="5499591"/>
            <a:chExt cx="2592000" cy="624254"/>
          </a:xfrm>
        </p:grpSpPr>
        <p:sp>
          <p:nvSpPr>
            <p:cNvPr id="134" name="Скругленный прямоугольник 133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стрижет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4273157" y="5495845"/>
            <a:ext cx="2592000" cy="624254"/>
            <a:chOff x="987672" y="5499591"/>
            <a:chExt cx="2592000" cy="624254"/>
          </a:xfrm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987672" y="5499591"/>
              <a:ext cx="2592000" cy="624254"/>
            </a:xfrm>
            <a:prstGeom prst="roundRect">
              <a:avLst>
                <a:gd name="adj" fmla="val 1028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081456" y="5580885"/>
              <a:ext cx="24936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веселит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Рисунок 16" descr="600+ Бесплатные Галочки &amp; &lt;strong&gt;Галочка&lt;/strong&gt; изображения -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1" y="5578761"/>
            <a:ext cx="461078" cy="452433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74" y="3206261"/>
            <a:ext cx="3115408" cy="3115408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0" y="228666"/>
            <a:ext cx="1102118" cy="1014553"/>
          </a:xfrm>
          <a:prstGeom prst="rect">
            <a:avLst/>
          </a:prstGeom>
        </p:spPr>
      </p:pic>
      <p:pic>
        <p:nvPicPr>
          <p:cNvPr id="142" name="Рисунок 1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96" y="1687782"/>
            <a:ext cx="4799865" cy="47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64FAF27-23C8-44A0-AD85-84336D9ABAB5}"/>
</file>

<file path=customXml/itemProps2.xml><?xml version="1.0" encoding="utf-8"?>
<ds:datastoreItem xmlns:ds="http://schemas.openxmlformats.org/officeDocument/2006/customXml" ds:itemID="{7825D250-2B24-49C5-8C6F-FA845DAF6A7B}"/>
</file>

<file path=customXml/itemProps3.xml><?xml version="1.0" encoding="utf-8"?>
<ds:datastoreItem xmlns:ds="http://schemas.openxmlformats.org/officeDocument/2006/customXml" ds:itemID="{AEC378BF-31F5-47F9-8B44-47EEBD892DD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2026-02-12T13:43:59Z</dcterms:created>
  <dcterms:modified xsi:type="dcterms:W3CDTF">2026-02-12T13:44:27Z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