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1138" y="49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E2838F-37D8-889A-8CB9-E2313441AA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E740A3-8CBD-0802-1CA4-27A4FDB15A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6B1135-3501-6D7A-7E37-561D5F3EF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BD91-7259-451E-8254-C423EC8F6E93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670FD2-367C-349F-4505-A87F26311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62EFC3-9319-DF05-A517-7F3806A7C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0C5D-E5D8-4911-A68F-1FB4F9FDA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295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285D7C-245B-4AC6-979A-84EF21318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31A07C8-64E3-97CF-8EDA-F329DF87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596902-2DAA-525D-5307-D044F0BE2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BD91-7259-451E-8254-C423EC8F6E93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A4139E-7FA6-D647-7200-CAB17A5D1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51CAFC-D927-2F22-2348-8FE654C29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0C5D-E5D8-4911-A68F-1FB4F9FDA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030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D510144-B9A2-FF3B-01CF-5BEDDBC197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B16A7C-A412-7C74-A619-0A686B64EC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7789DF-2F71-EFC6-6943-DC3D95937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BD91-7259-451E-8254-C423EC8F6E93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84CFB5-2971-FE5B-C857-58190ABE5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987CE9-8876-91A7-2E77-F9198208B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0C5D-E5D8-4911-A68F-1FB4F9FDA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999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415565-1DDA-1609-D3A6-B18BD7ECE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5B8FAC-3860-5DF9-0A65-BB413A34F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DDC7C6-0BF7-9DDE-1008-579AAD3D7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BD91-7259-451E-8254-C423EC8F6E93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36B062-3428-292C-A923-F452702C9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FC7DB8-8DB2-67D2-A4FC-E79A384EC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0C5D-E5D8-4911-A68F-1FB4F9FDA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114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6081BB-E2CD-279A-BFA4-21331C4AC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A358FE-8F3F-CCA1-5BB5-02218D7A60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D9F84E-2C7E-F914-28BA-3EEC810B6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BD91-7259-451E-8254-C423EC8F6E93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A61DA7-FDA4-381A-F3EC-ACAB96EEF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6872CC-6B87-2FD7-C629-1257B47F1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0C5D-E5D8-4911-A68F-1FB4F9FDA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013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A98558-2402-6F01-C67D-56C0836BB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263329-39DA-8CB2-777D-1602C2EC9D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295EE70-DD98-B73C-8D0E-94575B2D34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6D60B5-36C1-4433-6117-E92A6C325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BD91-7259-451E-8254-C423EC8F6E93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912EAB-55E1-7695-F55C-432E6402B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9510FE-8B75-C87A-8A57-A302F257E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0C5D-E5D8-4911-A68F-1FB4F9FDA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552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D6E2A9-8EBA-8163-3E59-90442B451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53E559-5346-0152-147A-7BC9F37FA0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AA325E5-35AD-65A9-5AC1-794B0AD968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F089914-2A6F-5FC3-AB57-615AF851C1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70B06E6-D2DA-FCA8-3D9D-41C0F7039C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548D9C8-2F48-09E0-492B-3FEABA56B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BD91-7259-451E-8254-C423EC8F6E93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1BEE478-9098-27F1-6D04-4DD4523F0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3403F10-744D-917F-03B0-EE3282EF3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0C5D-E5D8-4911-A68F-1FB4F9FDA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197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8C81F1-5701-11D0-0C32-70BD31995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EDAADDB-DC91-93D8-26CB-FC520BF4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BD91-7259-451E-8254-C423EC8F6E93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3362335-825E-B2E4-CE0D-BAD67CC7B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B441A68-FBD6-CF25-2221-C92AF72A3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0C5D-E5D8-4911-A68F-1FB4F9FDA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622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98F61EE-5385-0DB9-FF38-254FC9E97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BD91-7259-451E-8254-C423EC8F6E93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6E267C3-FD0C-DD7B-1B53-C897F5B4F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B0315FF-A543-A751-F8DE-0FD4CA823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0C5D-E5D8-4911-A68F-1FB4F9FDA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060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498840-B840-CA12-5FD1-ADD207225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AA456F-0DDB-D7A5-530D-DEF039E52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06CA812-CBBB-05EA-BF53-B888828A20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93800B1-8910-3BDB-A2DC-A35053C75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BD91-7259-451E-8254-C423EC8F6E93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092A64-64EF-E84B-D550-B5CC1735F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096533-D80A-01B1-59AD-3B61C1606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0C5D-E5D8-4911-A68F-1FB4F9FDA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462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28DAE2-3DB7-BD86-511A-F77220F3E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D69C276-54B9-108E-C433-174B2C7F5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1251533-3E51-EEAA-A9A2-AC315D8921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2F5755-5349-75CE-8C62-002A18757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BD91-7259-451E-8254-C423EC8F6E93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24F974-3282-F98A-B398-2795A533D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C256B7-0A97-1F3F-3917-C935E9AFD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0C5D-E5D8-4911-A68F-1FB4F9FDA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353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6ABA82-92BE-A6AC-4C52-155DE2D54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800627-5617-2A97-2DA0-98D460203F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883BB9-6E9F-1286-ADBE-29D3C2AE32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EBD91-7259-451E-8254-C423EC8F6E93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2D208A-7A30-C8A2-A384-DE626C45ED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B9B63B-1523-9A7B-7C42-E5F6B0CE20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F0C5D-E5D8-4911-A68F-1FB4F9FDA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620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E75D7FA-3D4B-5742-BB77-165525E84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03878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60EFEB9-9478-6E67-CE99-F4D97CF554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278" y="3853070"/>
            <a:ext cx="2885661" cy="288566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E0AB30B-7C7D-CA49-53F8-8738589B61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734"/>
            <a:ext cx="1176115" cy="1022436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F50626EE-7FCA-509A-6391-AD32E8B5C2B7}"/>
              </a:ext>
            </a:extLst>
          </p:cNvPr>
          <p:cNvSpPr/>
          <p:nvPr/>
        </p:nvSpPr>
        <p:spPr>
          <a:xfrm>
            <a:off x="1176115" y="321733"/>
            <a:ext cx="8271487" cy="6214533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4F263CA2-B49F-931E-F2F6-BBDB8AD73C2E}"/>
              </a:ext>
            </a:extLst>
          </p:cNvPr>
          <p:cNvGrpSpPr/>
          <p:nvPr/>
        </p:nvGrpSpPr>
        <p:grpSpPr>
          <a:xfrm>
            <a:off x="2204453" y="439253"/>
            <a:ext cx="6062410" cy="6097013"/>
            <a:chOff x="2204453" y="439253"/>
            <a:chExt cx="6062410" cy="6097013"/>
          </a:xfrm>
        </p:grpSpPr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55385DC2-D196-B37B-3B4D-FA59830AC425}"/>
                </a:ext>
              </a:extLst>
            </p:cNvPr>
            <p:cNvGrpSpPr/>
            <p:nvPr/>
          </p:nvGrpSpPr>
          <p:grpSpPr>
            <a:xfrm>
              <a:off x="2204453" y="439253"/>
              <a:ext cx="6062410" cy="6062410"/>
              <a:chOff x="2280653" y="676321"/>
              <a:chExt cx="6062410" cy="6062410"/>
            </a:xfrm>
          </p:grpSpPr>
          <p:pic>
            <p:nvPicPr>
              <p:cNvPr id="14" name="Рисунок 13">
                <a:extLst>
                  <a:ext uri="{FF2B5EF4-FFF2-40B4-BE49-F238E27FC236}">
                    <a16:creationId xmlns:a16="http://schemas.microsoft.com/office/drawing/2014/main" id="{70F63238-27BC-B313-0A4C-60AA783266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0653" y="676321"/>
                <a:ext cx="6062410" cy="6062410"/>
              </a:xfrm>
              <a:prstGeom prst="rect">
                <a:avLst/>
              </a:prstGeom>
            </p:spPr>
          </p:pic>
          <p:pic>
            <p:nvPicPr>
              <p:cNvPr id="16" name="Рисунок 15">
                <a:extLst>
                  <a:ext uri="{FF2B5EF4-FFF2-40B4-BE49-F238E27FC236}">
                    <a16:creationId xmlns:a16="http://schemas.microsoft.com/office/drawing/2014/main" id="{DE9581ED-94F6-8733-2725-ACDB2B5A02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80992" y="1948225"/>
                <a:ext cx="2113409" cy="2113409"/>
              </a:xfrm>
              <a:prstGeom prst="rect">
                <a:avLst/>
              </a:prstGeom>
            </p:spPr>
          </p:pic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F033FB8-8805-658E-B9B8-E317561FE45B}"/>
                </a:ext>
              </a:extLst>
            </p:cNvPr>
            <p:cNvSpPr txBox="1"/>
            <p:nvPr/>
          </p:nvSpPr>
          <p:spPr>
            <a:xfrm>
              <a:off x="2603501" y="5951491"/>
              <a:ext cx="53382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У мамы букет. Чей букет?</a:t>
              </a:r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126910CB-5227-89DF-44E8-7E0B29B6CEAE}"/>
              </a:ext>
            </a:extLst>
          </p:cNvPr>
          <p:cNvGrpSpPr/>
          <p:nvPr/>
        </p:nvGrpSpPr>
        <p:grpSpPr>
          <a:xfrm>
            <a:off x="1290791" y="212876"/>
            <a:ext cx="8959373" cy="6858000"/>
            <a:chOff x="1248458" y="211667"/>
            <a:chExt cx="8959373" cy="6858000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C47A011C-D927-CD2B-47B8-8FBEC5D5D9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8458" y="211667"/>
              <a:ext cx="6858000" cy="6858000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924284B3-60C9-8919-30C7-BD4A26197A3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0211" y="595189"/>
              <a:ext cx="5667620" cy="5667620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402F4BC-0A2F-4987-7DD2-F7710D64629F}"/>
                </a:ext>
              </a:extLst>
            </p:cNvPr>
            <p:cNvSpPr txBox="1"/>
            <p:nvPr/>
          </p:nvSpPr>
          <p:spPr>
            <a:xfrm>
              <a:off x="2661391" y="5951490"/>
              <a:ext cx="57776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У папы джип. Чей джип?</a:t>
              </a: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D41C54D4-8CD0-C7B1-5197-F780E9B6AC36}"/>
              </a:ext>
            </a:extLst>
          </p:cNvPr>
          <p:cNvGrpSpPr/>
          <p:nvPr/>
        </p:nvGrpSpPr>
        <p:grpSpPr>
          <a:xfrm>
            <a:off x="2617169" y="928517"/>
            <a:ext cx="5777663" cy="5608353"/>
            <a:chOff x="2592729" y="934666"/>
            <a:chExt cx="5777663" cy="5608353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6866B43E-4B5E-9447-19A1-16408E91CC9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1761" y="934666"/>
              <a:ext cx="4136171" cy="4988665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9E73014-D63C-4163-0CB7-414B5D5850FE}"/>
                </a:ext>
              </a:extLst>
            </p:cNvPr>
            <p:cNvSpPr txBox="1"/>
            <p:nvPr/>
          </p:nvSpPr>
          <p:spPr>
            <a:xfrm>
              <a:off x="2592729" y="5958244"/>
              <a:ext cx="57776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У Оли рюкзак. Чей рюкзак?</a:t>
              </a: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1D8D2769-39EA-0EE9-C2A7-3641046DE02B}"/>
              </a:ext>
            </a:extLst>
          </p:cNvPr>
          <p:cNvGrpSpPr/>
          <p:nvPr/>
        </p:nvGrpSpPr>
        <p:grpSpPr>
          <a:xfrm>
            <a:off x="2188780" y="237144"/>
            <a:ext cx="6501587" cy="6501587"/>
            <a:chOff x="1901162" y="179414"/>
            <a:chExt cx="6501587" cy="6501587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28CCCC57-EE0C-FA7F-8A23-BC1AF4AA31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1162" y="179414"/>
              <a:ext cx="6501587" cy="6501587"/>
            </a:xfrm>
            <a:prstGeom prst="rect">
              <a:avLst/>
            </a:prstGeom>
          </p:spPr>
        </p:pic>
        <p:grpSp>
          <p:nvGrpSpPr>
            <p:cNvPr id="35" name="Группа 34">
              <a:extLst>
                <a:ext uri="{FF2B5EF4-FFF2-40B4-BE49-F238E27FC236}">
                  <a16:creationId xmlns:a16="http://schemas.microsoft.com/office/drawing/2014/main" id="{D68687F9-4983-03FA-3F70-C33CBAF74FBF}"/>
                </a:ext>
              </a:extLst>
            </p:cNvPr>
            <p:cNvGrpSpPr/>
            <p:nvPr/>
          </p:nvGrpSpPr>
          <p:grpSpPr>
            <a:xfrm>
              <a:off x="2844133" y="2900877"/>
              <a:ext cx="4970705" cy="3654742"/>
              <a:chOff x="2961370" y="2911173"/>
              <a:chExt cx="4970705" cy="3654742"/>
            </a:xfrm>
          </p:grpSpPr>
          <p:pic>
            <p:nvPicPr>
              <p:cNvPr id="33" name="Рисунок 32">
                <a:extLst>
                  <a:ext uri="{FF2B5EF4-FFF2-40B4-BE49-F238E27FC236}">
                    <a16:creationId xmlns:a16="http://schemas.microsoft.com/office/drawing/2014/main" id="{C28A7B92-1690-A5AE-D05E-EEC03C7BA0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50731" y="2911173"/>
                <a:ext cx="1970314" cy="1970314"/>
              </a:xfrm>
              <a:prstGeom prst="rect">
                <a:avLst/>
              </a:prstGeom>
            </p:spPr>
          </p:pic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F3E070F-77D4-9BF4-141A-162241D43091}"/>
                  </a:ext>
                </a:extLst>
              </p:cNvPr>
              <p:cNvSpPr txBox="1"/>
              <p:nvPr/>
            </p:nvSpPr>
            <p:spPr>
              <a:xfrm>
                <a:off x="2961370" y="5981140"/>
                <a:ext cx="4970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У Саши мяч. Чей мяч?</a:t>
                </a:r>
              </a:p>
            </p:txBody>
          </p:sp>
        </p:grp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464FC107-E6CA-BACC-671D-84C803B07C9B}"/>
              </a:ext>
            </a:extLst>
          </p:cNvPr>
          <p:cNvGrpSpPr/>
          <p:nvPr/>
        </p:nvGrpSpPr>
        <p:grpSpPr>
          <a:xfrm>
            <a:off x="2098626" y="422129"/>
            <a:ext cx="6984855" cy="6131615"/>
            <a:chOff x="2013572" y="404650"/>
            <a:chExt cx="6984855" cy="6131615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22DBAD05-84B7-0C22-B79B-687552A3E1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3987" y="404650"/>
              <a:ext cx="5667620" cy="5667620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18DEADD4-B783-65E7-9744-8F65590E61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50399" y="2659408"/>
              <a:ext cx="1654422" cy="1654422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B98268F-2569-4977-1C8C-9A5BBD47F13E}"/>
                </a:ext>
              </a:extLst>
            </p:cNvPr>
            <p:cNvSpPr txBox="1"/>
            <p:nvPr/>
          </p:nvSpPr>
          <p:spPr>
            <a:xfrm>
              <a:off x="2013572" y="5951490"/>
              <a:ext cx="69848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У Даши телефон. Чей телефон?</a:t>
              </a:r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66646C44-A16F-765B-B9FE-BF1E00D7A2D2}"/>
              </a:ext>
            </a:extLst>
          </p:cNvPr>
          <p:cNvGrpSpPr/>
          <p:nvPr/>
        </p:nvGrpSpPr>
        <p:grpSpPr>
          <a:xfrm>
            <a:off x="2640400" y="651212"/>
            <a:ext cx="6382761" cy="5926847"/>
            <a:chOff x="2519358" y="611770"/>
            <a:chExt cx="6382761" cy="5926847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9065C947-E97E-95BC-4D12-75879BFBA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9048" y="611770"/>
              <a:ext cx="5338232" cy="5338232"/>
            </a:xfrm>
            <a:prstGeom prst="rect">
              <a:avLst/>
            </a:prstGeom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FBC4C78D-92A8-A6DC-9DBF-539D01AC1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4213" y="2437692"/>
              <a:ext cx="2037484" cy="1970314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6F9C2A1-86D2-9420-7B45-2798CDDC9A1B}"/>
                </a:ext>
              </a:extLst>
            </p:cNvPr>
            <p:cNvSpPr txBox="1"/>
            <p:nvPr/>
          </p:nvSpPr>
          <p:spPr>
            <a:xfrm>
              <a:off x="2519358" y="5953842"/>
              <a:ext cx="63827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У Вани кубик. Чей кубик?</a:t>
              </a:r>
            </a:p>
          </p:txBody>
        </p:sp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56426BCB-2809-326E-C724-AC8B4909CEA3}"/>
              </a:ext>
            </a:extLst>
          </p:cNvPr>
          <p:cNvGrpSpPr/>
          <p:nvPr/>
        </p:nvGrpSpPr>
        <p:grpSpPr>
          <a:xfrm>
            <a:off x="2161603" y="724550"/>
            <a:ext cx="6591741" cy="5811422"/>
            <a:chOff x="2098626" y="745286"/>
            <a:chExt cx="6591741" cy="5811422"/>
          </a:xfrm>
        </p:grpSpPr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8BD82576-D31B-E495-8C40-FED9022912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2154" y="745286"/>
              <a:ext cx="5611225" cy="5611225"/>
            </a:xfrm>
            <a:prstGeom prst="rect">
              <a:avLst/>
            </a:prstGeom>
          </p:spPr>
        </p:pic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89A579F1-A520-B35B-454E-2326FC507E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001890" y="1939873"/>
              <a:ext cx="4310743" cy="4310743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3FC2C7C-1053-B77E-BD86-52F7A4A1BCFC}"/>
                </a:ext>
              </a:extLst>
            </p:cNvPr>
            <p:cNvSpPr txBox="1"/>
            <p:nvPr/>
          </p:nvSpPr>
          <p:spPr>
            <a:xfrm>
              <a:off x="2098626" y="5971933"/>
              <a:ext cx="65917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У Маши самокат. Чей самокат?</a:t>
              </a:r>
            </a:p>
          </p:txBody>
        </p:sp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BDBD0E0F-64F1-52B0-4363-60C712E3DD08}"/>
              </a:ext>
            </a:extLst>
          </p:cNvPr>
          <p:cNvGrpSpPr/>
          <p:nvPr/>
        </p:nvGrpSpPr>
        <p:grpSpPr>
          <a:xfrm>
            <a:off x="1888503" y="410112"/>
            <a:ext cx="7102140" cy="6116488"/>
            <a:chOff x="1734742" y="427065"/>
            <a:chExt cx="7102140" cy="6116488"/>
          </a:xfrm>
        </p:grpSpPr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14A65C38-3E0C-2804-E40A-1C47A992D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0843" y="427065"/>
              <a:ext cx="5611225" cy="5611225"/>
            </a:xfrm>
            <a:prstGeom prst="rect">
              <a:avLst/>
            </a:prstGeom>
          </p:spPr>
        </p:pic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31B59EE7-AAF5-2BB3-D285-900CEA24B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980" r="52095"/>
            <a:stretch>
              <a:fillRect/>
            </a:stretch>
          </p:blipFill>
          <p:spPr>
            <a:xfrm rot="8660653">
              <a:off x="4232807" y="1398826"/>
              <a:ext cx="853873" cy="922687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68AA81C-4BE3-F968-E893-14FD04E06586}"/>
                </a:ext>
              </a:extLst>
            </p:cNvPr>
            <p:cNvSpPr txBox="1"/>
            <p:nvPr/>
          </p:nvSpPr>
          <p:spPr>
            <a:xfrm>
              <a:off x="1734742" y="5958778"/>
              <a:ext cx="71021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У Коли карандаш. Чей карандаш?</a:t>
              </a:r>
            </a:p>
          </p:txBody>
        </p:sp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83A91971-0CBC-AEC4-EEEC-68DFF8D5AB38}"/>
              </a:ext>
            </a:extLst>
          </p:cNvPr>
          <p:cNvGrpSpPr/>
          <p:nvPr/>
        </p:nvGrpSpPr>
        <p:grpSpPr>
          <a:xfrm>
            <a:off x="1614603" y="403266"/>
            <a:ext cx="7587343" cy="6335465"/>
            <a:chOff x="1618456" y="476943"/>
            <a:chExt cx="7587343" cy="6335465"/>
          </a:xfrm>
        </p:grpSpPr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E67C0A21-31BC-C980-72AC-C72548939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7995" y="476943"/>
              <a:ext cx="5424713" cy="5424713"/>
            </a:xfrm>
            <a:prstGeom prst="rect">
              <a:avLst/>
            </a:prstGeom>
          </p:spPr>
        </p:pic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B2C61392-AD7A-03DB-390A-BFACA6CB5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2974" y="1485088"/>
              <a:ext cx="5327320" cy="5327320"/>
            </a:xfrm>
            <a:prstGeom prst="rect">
              <a:avLst/>
            </a:prstGeom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F541A814-3820-6A95-990C-FC7C348B88A6}"/>
                </a:ext>
              </a:extLst>
            </p:cNvPr>
            <p:cNvSpPr txBox="1"/>
            <p:nvPr/>
          </p:nvSpPr>
          <p:spPr>
            <a:xfrm>
              <a:off x="1618456" y="5885841"/>
              <a:ext cx="75873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У Ромы велосипед. Чей велосипед? </a:t>
              </a:r>
            </a:p>
          </p:txBody>
        </p:sp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A5E25FBA-6F6E-9614-ED3F-3637E7CE844E}"/>
              </a:ext>
            </a:extLst>
          </p:cNvPr>
          <p:cNvGrpSpPr/>
          <p:nvPr/>
        </p:nvGrpSpPr>
        <p:grpSpPr>
          <a:xfrm>
            <a:off x="2414261" y="333018"/>
            <a:ext cx="6304003" cy="6160721"/>
            <a:chOff x="2476518" y="313871"/>
            <a:chExt cx="6304003" cy="6160721"/>
          </a:xfrm>
        </p:grpSpPr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04FB5BBF-985F-A02A-C429-FE7D578CF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6518" y="313871"/>
              <a:ext cx="5663492" cy="5942857"/>
            </a:xfrm>
            <a:prstGeom prst="rect">
              <a:avLst/>
            </a:prstGeom>
          </p:spPr>
        </p:pic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id="{60A427AB-A8CC-9EC2-6624-15556BA1EE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5409" y="1869717"/>
              <a:ext cx="3048006" cy="3048006"/>
            </a:xfrm>
            <a:prstGeom prst="rect">
              <a:avLst/>
            </a:prstGeom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F5B5FA16-F9D9-5567-5044-1E7403DBE7C8}"/>
                </a:ext>
              </a:extLst>
            </p:cNvPr>
            <p:cNvSpPr txBox="1"/>
            <p:nvPr/>
          </p:nvSpPr>
          <p:spPr>
            <a:xfrm>
              <a:off x="2520233" y="5889817"/>
              <a:ext cx="62602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У Жени пенал. Чей пенал?</a:t>
              </a:r>
            </a:p>
          </p:txBody>
        </p:sp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109CB8A-F17A-D6A0-2603-6C2F30D58AAB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295" y="1384645"/>
            <a:ext cx="3772725" cy="383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73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C0325608-59FF-4A0B-AA0D-8BFA2B89B377}"/>
</file>

<file path=customXml/itemProps2.xml><?xml version="1.0" encoding="utf-8"?>
<ds:datastoreItem xmlns:ds="http://schemas.openxmlformats.org/officeDocument/2006/customXml" ds:itemID="{A296385F-5ABF-4222-9C5D-1F69E7EAD0B9}"/>
</file>

<file path=customXml/itemProps3.xml><?xml version="1.0" encoding="utf-8"?>
<ds:datastoreItem xmlns:ds="http://schemas.openxmlformats.org/officeDocument/2006/customXml" ds:itemID="{CB4B60B7-9121-4992-8883-E2599EA9EA8F}"/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70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1</cp:revision>
  <dcterms:created xsi:type="dcterms:W3CDTF">2026-02-12T01:03:52Z</dcterms:created>
  <dcterms:modified xsi:type="dcterms:W3CDTF">2026-02-12T02:20:44Z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