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20221-5CDE-AABF-EBB2-45A5CE3BD9AD}" v="2" dt="2026-02-11T21:28:36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7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4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8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7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8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8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9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0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4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0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1557-85CB-4135-A6BD-DB0B38218B56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79562-15A4-471F-9D3C-6FC97C59DB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887971" y="808898"/>
            <a:ext cx="3171092" cy="4853354"/>
            <a:chOff x="1781908" y="149470"/>
            <a:chExt cx="3171092" cy="485335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81908" y="149470"/>
              <a:ext cx="3171092" cy="47566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444" y="3042144"/>
              <a:ext cx="1307121" cy="1960680"/>
            </a:xfrm>
            <a:prstGeom prst="rect">
              <a:avLst/>
            </a:prstGeom>
            <a:effectLst>
              <a:glow rad="38100">
                <a:schemeClr val="accent6">
                  <a:lumMod val="20000"/>
                  <a:lumOff val="80000"/>
                </a:schemeClr>
              </a:glow>
            </a:effectLst>
          </p:spPr>
        </p:pic>
      </p:grpSp>
      <p:grpSp>
        <p:nvGrpSpPr>
          <p:cNvPr id="6" name="Группа 5"/>
          <p:cNvGrpSpPr/>
          <p:nvPr/>
        </p:nvGrpSpPr>
        <p:grpSpPr>
          <a:xfrm>
            <a:off x="6469937" y="808898"/>
            <a:ext cx="3171092" cy="4783020"/>
            <a:chOff x="5032130" y="123088"/>
            <a:chExt cx="3171092" cy="478302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130" y="123088"/>
              <a:ext cx="3171092" cy="47566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014" y="3068514"/>
              <a:ext cx="1225063" cy="1837594"/>
            </a:xfrm>
            <a:prstGeom prst="rect">
              <a:avLst/>
            </a:prstGeom>
            <a:effectLst>
              <a:glow rad="38100">
                <a:schemeClr val="accent1">
                  <a:lumMod val="20000"/>
                  <a:lumOff val="80000"/>
                </a:schemeClr>
              </a:glow>
            </a:effec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10511" r="9489" b="14119"/>
          <a:stretch/>
        </p:blipFill>
        <p:spPr>
          <a:xfrm>
            <a:off x="4288951" y="4925462"/>
            <a:ext cx="1978270" cy="18094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29" y="5512623"/>
            <a:ext cx="1125159" cy="112515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70" y="5442825"/>
            <a:ext cx="1247502" cy="124625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5" y="5355415"/>
            <a:ext cx="1403214" cy="140321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06" y="5261119"/>
            <a:ext cx="1352338" cy="132722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43" y="5456148"/>
            <a:ext cx="1271452" cy="127145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03" y="5361082"/>
            <a:ext cx="1183054" cy="11830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95" y="5489794"/>
            <a:ext cx="1068562" cy="10685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56" y="5516709"/>
            <a:ext cx="973949" cy="97394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68" y="5432929"/>
            <a:ext cx="1104401" cy="110440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76" y="5443005"/>
            <a:ext cx="1049517" cy="104951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37" y="5546115"/>
            <a:ext cx="910552" cy="10243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21" y="5289175"/>
            <a:ext cx="1346613" cy="134661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24042" r="9489" b="14118"/>
          <a:stretch/>
        </p:blipFill>
        <p:spPr>
          <a:xfrm>
            <a:off x="4313273" y="5261366"/>
            <a:ext cx="1978270" cy="14846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05" y="3754324"/>
            <a:ext cx="2208158" cy="22081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569">
            <a:off x="278294" y="5524583"/>
            <a:ext cx="729401" cy="6714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748" r="20980" b="6330"/>
          <a:stretch/>
        </p:blipFill>
        <p:spPr>
          <a:xfrm>
            <a:off x="4157666" y="727917"/>
            <a:ext cx="2240837" cy="34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25 L 0.21315 -0.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-17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2.5E-6 -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25185 L -0.24518 -0.563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-156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1.25E-6 -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24977 L 0.23073 -0.459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-105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-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2382 L -0.29713 -0.414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-88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0.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24745 L 0.28229 -0.397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75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935 L -0.18281 -0.479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1199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3.95833E-6 -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25139 L -0.31641 -0.677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9" y="-213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4.58333E-6 -0.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25532 L -0.22149 -0.1856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347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-0.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24862 L 0.12747 -0.3606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560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1.45833E-6 -0.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24074 L -0.13529 -0.2291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57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-0.2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25139 L 0.27917 -0.1472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20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4.58333E-6 -0.2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4259 L -0.16692 -0.1451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486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A4A13C-D256-4892-941F-9881FE03045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0E2E7A2-F896-4D2E-A127-B3AD8E39B7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1BC93D-48EA-4879-BE92-D36D408C8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20</cp:revision>
  <dcterms:created xsi:type="dcterms:W3CDTF">2026-01-27T08:34:12Z</dcterms:created>
  <dcterms:modified xsi:type="dcterms:W3CDTF">2026-02-11T21:31:17Z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