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245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5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4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2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0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2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6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9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3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3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6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7842F-AA75-474D-A04C-D57739CA06F5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D5286-4B34-453A-A581-C711CA271C2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4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0291"/>
          <a:stretch/>
        </p:blipFill>
        <p:spPr>
          <a:xfrm>
            <a:off x="0" y="1"/>
            <a:ext cx="12294042" cy="6905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" y="3556000"/>
            <a:ext cx="3348037" cy="3348037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3752082" y="2818707"/>
            <a:ext cx="4230886" cy="3443793"/>
            <a:chOff x="539552" y="1097160"/>
            <a:chExt cx="4598778" cy="460326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561008" y="4160260"/>
              <a:ext cx="1486942" cy="1512167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2071477" y="2648092"/>
              <a:ext cx="1512168" cy="1540167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3583645" y="2603945"/>
              <a:ext cx="1510470" cy="1584314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3563887" y="4182875"/>
              <a:ext cx="1574443" cy="1517552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Выноска-облако 35"/>
          <p:cNvSpPr/>
          <p:nvPr/>
        </p:nvSpPr>
        <p:spPr>
          <a:xfrm>
            <a:off x="1433687" y="91722"/>
            <a:ext cx="4551477" cy="2038022"/>
          </a:xfrm>
          <a:prstGeom prst="cloudCallout">
            <a:avLst>
              <a:gd name="adj1" fmla="val -33616"/>
              <a:gd name="adj2" fmla="val 9735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 39"/>
          <p:cNvSpPr/>
          <p:nvPr/>
        </p:nvSpPr>
        <p:spPr>
          <a:xfrm>
            <a:off x="1944507" y="540289"/>
            <a:ext cx="35298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Мы с лошадью моей друзья.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Её характер знаю я.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Друг друга понимаем с полуслова,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Иначе не получим титул чемпиона.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834336" y="864401"/>
            <a:ext cx="41508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Почерком быстрым исписан весь лист -</a:t>
            </a:r>
          </a:p>
          <a:p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Очерк в газету строчит ... 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148972" y="639486"/>
            <a:ext cx="31126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Рукавов нет — так удобней,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рукам без них свободней,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красивая, вся в клетку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Очень тёплая …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528974" y="57418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Два рога — не бык,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Шесть ног без копыт.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Летит — так воет,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Сядет — землю роет.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87" y="3838901"/>
            <a:ext cx="1417560" cy="1427087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1967712" y="603580"/>
            <a:ext cx="36437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Есть кусты с цветами нежными,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Небольшими,белоснежными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Но, бывает, много мин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Скорчит - нюхавший ...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731" y="2818707"/>
            <a:ext cx="1268047" cy="1268047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2299136" y="457172"/>
            <a:ext cx="31374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 высокий, он огромный, </a:t>
            </a:r>
          </a:p>
          <a:p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 похож на кран подъемный. </a:t>
            </a:r>
          </a:p>
          <a:p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Только это кран живой </a:t>
            </a:r>
          </a:p>
          <a:p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настоящей головой.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725" y="5117294"/>
            <a:ext cx="1108225" cy="1108225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021" y="2746345"/>
            <a:ext cx="1311465" cy="1320278"/>
          </a:xfrm>
          <a:prstGeom prst="rect">
            <a:avLst/>
          </a:prstGeom>
        </p:spPr>
      </p:pic>
      <p:sp>
        <p:nvSpPr>
          <p:cNvPr id="66" name="Скругленный прямоугольник 65"/>
          <p:cNvSpPr/>
          <p:nvPr/>
        </p:nvSpPr>
        <p:spPr>
          <a:xfrm>
            <a:off x="6551873" y="2826896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240" y="2813178"/>
            <a:ext cx="1160863" cy="1160863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57" y="5070151"/>
            <a:ext cx="1294293" cy="129429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128" y="3967601"/>
            <a:ext cx="1294293" cy="129429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75" y="3974041"/>
            <a:ext cx="1146628" cy="1146628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54" y="5002983"/>
            <a:ext cx="1311465" cy="1320278"/>
          </a:xfrm>
          <a:prstGeom prst="rect">
            <a:avLst/>
          </a:prstGeom>
        </p:spPr>
      </p:pic>
      <p:sp>
        <p:nvSpPr>
          <p:cNvPr id="60" name="Скругленный прямоугольник 59"/>
          <p:cNvSpPr/>
          <p:nvPr/>
        </p:nvSpPr>
        <p:spPr>
          <a:xfrm>
            <a:off x="6550558" y="3980651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157922" y="5158992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757737" y="3970148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765433" y="5129204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158432" y="2841919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358" y="1049421"/>
            <a:ext cx="4911901" cy="506794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52" y="17935"/>
            <a:ext cx="1192056" cy="110932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00" y="2913674"/>
            <a:ext cx="1048327" cy="1048327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2299620" y="541590"/>
            <a:ext cx="2586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молодец! Получи свою награду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164" y="5101430"/>
            <a:ext cx="1067305" cy="106730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925" y="2856258"/>
            <a:ext cx="1163157" cy="116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8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2" grpId="0"/>
      <p:bldP spid="42" grpId="1"/>
      <p:bldP spid="45" grpId="0"/>
      <p:bldP spid="45" grpId="1"/>
      <p:bldP spid="55" grpId="0"/>
      <p:bldP spid="55" grpId="1"/>
      <p:bldP spid="61" grpId="0"/>
      <p:bldP spid="61" grpId="1"/>
      <p:bldP spid="63" grpId="0"/>
      <p:bldP spid="63" grpId="1"/>
      <p:bldP spid="66" grpId="0" animBg="1"/>
      <p:bldP spid="60" grpId="0" animBg="1"/>
      <p:bldP spid="57" grpId="0" animBg="1"/>
      <p:bldP spid="58" grpId="0" animBg="1"/>
      <p:bldP spid="72" grpId="0" animBg="1"/>
      <p:bldP spid="59" grpId="0" animBg="1"/>
      <p:bldP spid="7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FD7972F-B627-41B9-ADFA-25340DA5A1C6}"/>
</file>

<file path=customXml/itemProps2.xml><?xml version="1.0" encoding="utf-8"?>
<ds:datastoreItem xmlns:ds="http://schemas.openxmlformats.org/officeDocument/2006/customXml" ds:itemID="{707F2B0A-0A6D-41D6-8CC1-124E56FC5D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21280D-968E-41CF-A134-10A5731F11E0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134</Words>
  <Application>Microsoft Office PowerPoint</Application>
  <PresentationFormat>Широкий екран</PresentationFormat>
  <Paragraphs>11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Анастасія Сомова</cp:lastModifiedBy>
  <cp:revision>8</cp:revision>
  <dcterms:created xsi:type="dcterms:W3CDTF">2024-12-09T20:59:38Z</dcterms:created>
  <dcterms:modified xsi:type="dcterms:W3CDTF">2026-02-11T21:24:58Z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