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4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6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9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2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3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2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3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0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2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8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7A39-A7EC-45AF-BD69-7CDEB523F282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48E7A-F2BE-48A3-958F-142114E5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1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9788" r="20080" b="9352"/>
          <a:stretch/>
        </p:blipFill>
        <p:spPr>
          <a:xfrm rot="5400000">
            <a:off x="3760273" y="-390237"/>
            <a:ext cx="5246257" cy="8885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9056" cy="1461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0574"/>
            <a:ext cx="2140527" cy="2140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52" y="4065628"/>
            <a:ext cx="1800402" cy="1800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01" y="4260574"/>
            <a:ext cx="1498870" cy="1480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5" y="3889551"/>
            <a:ext cx="2085346" cy="2085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79" y="2155377"/>
            <a:ext cx="1573210" cy="15732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95" y="2155377"/>
            <a:ext cx="1749287" cy="17492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71" y="2137515"/>
            <a:ext cx="1914939" cy="19149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44" y="3889551"/>
            <a:ext cx="2156791" cy="21567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01" y="2337652"/>
            <a:ext cx="1343162" cy="13666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10" y="272659"/>
            <a:ext cx="1200912" cy="12238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32" y="266311"/>
            <a:ext cx="1200912" cy="12238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92" y="266311"/>
            <a:ext cx="1200912" cy="12238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52" y="272898"/>
            <a:ext cx="1200912" cy="12238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54" y="294047"/>
            <a:ext cx="1200912" cy="12238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14" y="292194"/>
            <a:ext cx="1200912" cy="1223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54" y="316414"/>
            <a:ext cx="1200912" cy="12238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514" y="313309"/>
            <a:ext cx="1200912" cy="12238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36" y="1164529"/>
            <a:ext cx="5628526" cy="58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FD3A7DB-668B-4E49-BB87-65A0B8FB4A67}"/>
</file>

<file path=customXml/itemProps2.xml><?xml version="1.0" encoding="utf-8"?>
<ds:datastoreItem xmlns:ds="http://schemas.openxmlformats.org/officeDocument/2006/customXml" ds:itemID="{0817B383-4548-4D4A-B273-E725BF320469}"/>
</file>

<file path=customXml/itemProps3.xml><?xml version="1.0" encoding="utf-8"?>
<ds:datastoreItem xmlns:ds="http://schemas.openxmlformats.org/officeDocument/2006/customXml" ds:itemID="{9ED930BB-34F3-4F5F-A6F6-377947B8C8DE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3</cp:revision>
  <dcterms:created xsi:type="dcterms:W3CDTF">2026-02-11T19:20:19Z</dcterms:created>
  <dcterms:modified xsi:type="dcterms:W3CDTF">2026-02-11T20:19:11Z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