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-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4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3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3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3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9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9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2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2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8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505C-EADB-431A-8064-9F453FB6B4E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515D-ADF0-43D0-B5FB-90C9353E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4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4333460"/>
            <a:ext cx="2315817" cy="2315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4151" cy="1329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1544" y="-897318"/>
            <a:ext cx="7808844" cy="9051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12" y="2434508"/>
            <a:ext cx="2345380" cy="2387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24" y="3098301"/>
            <a:ext cx="1371406" cy="105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49" y="2922147"/>
            <a:ext cx="1679668" cy="1679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6328"/>
            <a:ext cx="1168400" cy="1168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38" y="2188440"/>
            <a:ext cx="3029248" cy="29794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82" y="2588052"/>
            <a:ext cx="2080491" cy="20804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21" y="2434508"/>
            <a:ext cx="2487308" cy="24873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84814"/>
            <a:ext cx="1168400" cy="1168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26" y="2306702"/>
            <a:ext cx="2503534" cy="28611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66" y="2641702"/>
            <a:ext cx="1768546" cy="1768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70" y="2845373"/>
            <a:ext cx="2291225" cy="17184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83017"/>
            <a:ext cx="1168400" cy="1168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43" y="2178880"/>
            <a:ext cx="2933259" cy="29332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11" y="2786633"/>
            <a:ext cx="1084855" cy="15468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26" y="2818033"/>
            <a:ext cx="1620527" cy="16205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27" y="281220"/>
            <a:ext cx="1168400" cy="11684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72" y="2179942"/>
            <a:ext cx="2841069" cy="29964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74" y="2641702"/>
            <a:ext cx="1796697" cy="20136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21" y="2538857"/>
            <a:ext cx="2178878" cy="21788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54" y="275770"/>
            <a:ext cx="1168400" cy="11684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68" y="547105"/>
            <a:ext cx="5909171" cy="59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668B971-953C-4E87-980A-644A4EEB0489}"/>
</file>

<file path=customXml/itemProps2.xml><?xml version="1.0" encoding="utf-8"?>
<ds:datastoreItem xmlns:ds="http://schemas.openxmlformats.org/officeDocument/2006/customXml" ds:itemID="{2811A90D-099A-4538-9997-1B638E95AE27}"/>
</file>

<file path=customXml/itemProps3.xml><?xml version="1.0" encoding="utf-8"?>
<ds:datastoreItem xmlns:ds="http://schemas.openxmlformats.org/officeDocument/2006/customXml" ds:itemID="{20FADA6B-D9E8-49E8-B4D3-460441731CFB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2026-02-11T18:40:11Z</dcterms:created>
  <dcterms:modified xsi:type="dcterms:W3CDTF">2026-02-11T19:14:01Z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