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/>
    <p:restoredTop sz="94634"/>
  </p:normalViewPr>
  <p:slideViewPr>
    <p:cSldViewPr snapToGrid="0">
      <p:cViewPr varScale="1">
        <p:scale>
          <a:sx n="93" d="100"/>
          <a:sy n="93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1A56-70C2-6D4E-AC3F-EA6A618743E9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9903F-B7FC-F64A-9235-A9946C826A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299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5397-D78D-435B-90D8-648B448C552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20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43EAA-C82B-69A5-5FB4-79AEB614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D5F344-3B1C-502A-2A49-4496B5580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CDDB2-46A5-B2D1-3885-DC6E5A6A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8272C-C60E-AE10-F553-5743743C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C81DF-3110-9BA6-90DA-3129D9D1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47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71DCB-B68E-CD6C-C16D-D51CDF5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8E24DB-F765-C1E2-0F18-CBCE61B0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B576B-B947-4B3A-58A5-4E13C744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E9901-1D9C-BDE1-6278-3F046198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34D24-7FDC-8C95-EF08-D90FCA96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51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C7B6E5-ADBB-2E13-ECC3-47A8A1454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7C6364-11E9-8034-5A54-88FB5D54C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5EB1C-5255-DBE8-1739-89582858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98FD3-14D9-4455-A1D4-78AD5D01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EB615-3F59-5CF4-4404-2998CCF8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34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51ADC-EF6D-13ED-CBAF-6DAA1C68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E63A8-5420-2229-E7A8-5C78CE7F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DAA39-EBDC-3E6D-EE38-D5E6E86E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9C46C-B694-2647-443D-32919F39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C3D8A-B00A-4D3E-F61C-9BB2B8E3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280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A3FF4-0B06-1F12-78C8-BBF7E4C4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0D8535-7C2D-AE45-0BC9-F2AA4525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E88BA-5B69-634D-C9FB-0D541725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17A8F-D16B-1023-60AD-69707DD8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267A-FCD1-FB99-BE38-880117B4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37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CCA01-9F13-4745-096D-C7B020CA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BD222-E664-9935-1AAA-3DB2156F8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ECCA8-F752-0134-7287-F416F2377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36821-40E5-C421-CA16-5634995A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F3CFA-D084-E1DB-3598-DF06EFAE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9988D-2113-8F98-A089-C071FCCC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953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1EFF-E9CB-0E3A-31BB-FD416931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E887A-0C96-8DF0-F686-B32ACA82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890952-4A34-38C8-D78C-E237B1EF7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D6D55-B0E8-8C46-B397-D9DDA45E6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4FBA22-BF61-920D-64C4-83C2D3AEA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EE4996-825A-9BF1-FD6F-136996F2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3B67B7-B86D-B1B7-9812-71FE13C3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1BD7BA-E6A9-205E-8486-24C87F55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3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28F68-E171-FEB9-8EDD-DBC9C05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D0F73A-0DC1-32FC-35E6-2102F74E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1767C7-AD1E-EE88-B023-0A7C2242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1E9D8C-215C-40EA-F0DE-3467659E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785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D57425-E82B-232D-7E0F-E60A13CA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FF6A0D-D2CD-96B3-5A25-2D0358E9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C63E7B-BC4E-0374-D245-9D510C2B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8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6115E-4CE6-BA8B-6D70-2FCFB18F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D0397-C599-A5CD-A4A8-792FFED53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FD7DB-E76A-5EBD-82A7-695806A66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B0FF2-53F3-2533-B942-2F980895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1F3E6D-01E0-3B5F-CD5B-F70EDC30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805628-6FDC-6406-AA05-7C60F6F9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480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3AFE8-04F6-11E9-B6C5-2A96E1AA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CC0E16-0732-0C9C-627A-3AB25CDB3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4132-83BC-5CC2-2C27-AE2C350C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936C7-E9A4-8B0A-D541-BBEBC1AC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6292C7-4578-28D2-2A56-833B1625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7A547C-9F3B-A212-06AA-8D4F9EF0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1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CF73-9AC3-56FA-52CC-A12D251B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54E16-DAD2-30F5-5F72-E0505ED7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47E67-558C-2AE7-8BF6-290AFFA68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34CB6-C464-A322-4296-487B4CE67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AD6A2-6EBF-C74B-980F-222735033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56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3A0B1F8-D7FA-37B7-6606-7B1BCFB7E8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2" r="492"/>
          <a:stretch/>
        </p:blipFill>
        <p:spPr>
          <a:xfrm>
            <a:off x="-11325" y="0"/>
            <a:ext cx="12192000" cy="687243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1B0E49-F204-25BD-7F6B-E2FEF4FB9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655" y="4956918"/>
            <a:ext cx="1237986" cy="126239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4A5C35C-977F-6436-D09F-D0035F1BB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710" y="5026946"/>
            <a:ext cx="1237986" cy="12623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83A148-7972-4EC8-1D9E-FC2AAD582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710" y="2777983"/>
            <a:ext cx="1237986" cy="126239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582446-F8DB-1619-C472-3922711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585" y="2862305"/>
            <a:ext cx="1237986" cy="126239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2FB12A7-693D-8A21-0CA2-5E45EA7F7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202" y="601583"/>
            <a:ext cx="1237986" cy="12623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460C63F-6AA7-0803-1AC6-A59AD196C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478" y="613844"/>
            <a:ext cx="1237986" cy="1262391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B1453B5-9440-B807-50E8-D80878B3898D}"/>
              </a:ext>
            </a:extLst>
          </p:cNvPr>
          <p:cNvGrpSpPr/>
          <p:nvPr/>
        </p:nvGrpSpPr>
        <p:grpSpPr>
          <a:xfrm>
            <a:off x="311440" y="-512827"/>
            <a:ext cx="3271449" cy="3425371"/>
            <a:chOff x="82876" y="-577632"/>
            <a:chExt cx="2970521" cy="342537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C8E6B71-373D-8933-04AA-770DB499F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-144549" y="-350207"/>
              <a:ext cx="3425371" cy="297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3ADF325-4FA2-22CA-C892-8328165DB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711">
              <a:off x="857171" y="339711"/>
              <a:ext cx="1576850" cy="1576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9ADFD90-C386-FDF3-0CF2-9AD0A0AEFA48}"/>
              </a:ext>
            </a:extLst>
          </p:cNvPr>
          <p:cNvGrpSpPr/>
          <p:nvPr/>
        </p:nvGrpSpPr>
        <p:grpSpPr>
          <a:xfrm>
            <a:off x="3126564" y="-462591"/>
            <a:ext cx="3271453" cy="3324896"/>
            <a:chOff x="2734328" y="-534314"/>
            <a:chExt cx="3271453" cy="332489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33F8E7F0-2B18-6BC5-C887-423686272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2707607" y="-507593"/>
              <a:ext cx="3324896" cy="3271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11C76CD-8195-8D47-5747-FA9FA64D9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95" y="337965"/>
              <a:ext cx="1580342" cy="15803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D6653AA-A4E5-03F6-A7F3-22EB639C2D9A}"/>
              </a:ext>
            </a:extLst>
          </p:cNvPr>
          <p:cNvGrpSpPr/>
          <p:nvPr/>
        </p:nvGrpSpPr>
        <p:grpSpPr>
          <a:xfrm>
            <a:off x="5898135" y="-450398"/>
            <a:ext cx="3276345" cy="3276345"/>
            <a:chOff x="5904854" y="-465935"/>
            <a:chExt cx="3276345" cy="32763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0EDE85-82B8-7403-6EFE-57C2C5AF6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5904854" y="-465935"/>
              <a:ext cx="3276345" cy="3276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494A7AA-0D49-5CFC-8399-C428EB466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441">
              <a:off x="6605782" y="339593"/>
              <a:ext cx="1664264" cy="1664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D596402-1343-FEA5-AD65-3F7B8009B71F}"/>
              </a:ext>
            </a:extLst>
          </p:cNvPr>
          <p:cNvGrpSpPr/>
          <p:nvPr/>
        </p:nvGrpSpPr>
        <p:grpSpPr>
          <a:xfrm>
            <a:off x="5961358" y="3966840"/>
            <a:ext cx="3223546" cy="3269890"/>
            <a:chOff x="8935434" y="-391129"/>
            <a:chExt cx="3211935" cy="321193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C6A5BDF-B7AB-DC26-2CCF-2843530F7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8935434" y="-391129"/>
              <a:ext cx="3211935" cy="321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ECDD3FD-49A3-24E5-FE7C-289001F53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797">
              <a:off x="9811866" y="439475"/>
              <a:ext cx="1523871" cy="15238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F0AA1F-9D6E-B47C-9475-891C68B8E5A9}"/>
              </a:ext>
            </a:extLst>
          </p:cNvPr>
          <p:cNvGrpSpPr/>
          <p:nvPr/>
        </p:nvGrpSpPr>
        <p:grpSpPr>
          <a:xfrm>
            <a:off x="341122" y="1712685"/>
            <a:ext cx="3241766" cy="3425371"/>
            <a:chOff x="319171" y="1727202"/>
            <a:chExt cx="3319955" cy="342537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799BD8E-4198-19F8-9908-9A42CB471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266463" y="1779910"/>
              <a:ext cx="3425371" cy="331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F5786621-9799-EDB6-EA64-EBAF1402F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038" y="2607760"/>
              <a:ext cx="1631872" cy="16318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B35E007-2011-99C9-4DFD-D9E46BDDF3E4}"/>
              </a:ext>
            </a:extLst>
          </p:cNvPr>
          <p:cNvGrpSpPr/>
          <p:nvPr/>
        </p:nvGrpSpPr>
        <p:grpSpPr>
          <a:xfrm>
            <a:off x="3138757" y="1719942"/>
            <a:ext cx="3271454" cy="3425372"/>
            <a:chOff x="3332163" y="1700207"/>
            <a:chExt cx="3271454" cy="342537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687415F-4AD9-3967-7528-548C1E720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3255204" y="1777166"/>
              <a:ext cx="3425372" cy="327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634B8405-6685-B385-6300-F532F7998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166" y="2587228"/>
              <a:ext cx="1627541" cy="16275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3253781-FDD3-6C99-79AC-F9AE59ED3FD4}"/>
              </a:ext>
            </a:extLst>
          </p:cNvPr>
          <p:cNvGrpSpPr/>
          <p:nvPr/>
        </p:nvGrpSpPr>
        <p:grpSpPr>
          <a:xfrm>
            <a:off x="5940511" y="1738081"/>
            <a:ext cx="3241766" cy="3344700"/>
            <a:chOff x="6052094" y="1754732"/>
            <a:chExt cx="3241766" cy="33447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1A96C6C-40F8-5E25-A572-DF9F106D1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6000627" y="1806199"/>
              <a:ext cx="3344700" cy="324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67085A7F-639C-4D76-2195-BCAA9057F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811" y="2634771"/>
              <a:ext cx="1788268" cy="1595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9FB42AC-B812-26C7-2FF4-1E3841EA2E4F}"/>
              </a:ext>
            </a:extLst>
          </p:cNvPr>
          <p:cNvGrpSpPr/>
          <p:nvPr/>
        </p:nvGrpSpPr>
        <p:grpSpPr>
          <a:xfrm>
            <a:off x="3122077" y="3980877"/>
            <a:ext cx="3271452" cy="3241815"/>
            <a:chOff x="9210682" y="1805225"/>
            <a:chExt cx="3271452" cy="324181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D58A6BE-1FA4-1DE2-956C-09EF0501E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9225500" y="1790407"/>
              <a:ext cx="3241815" cy="327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DCCFBE7A-8FC4-2B95-782F-1FAA05ACE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8392" y="2659138"/>
              <a:ext cx="1788268" cy="1596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31A1AC1-A993-DA07-0A3C-2D6EA5073909}"/>
              </a:ext>
            </a:extLst>
          </p:cNvPr>
          <p:cNvGrpSpPr/>
          <p:nvPr/>
        </p:nvGrpSpPr>
        <p:grpSpPr>
          <a:xfrm>
            <a:off x="330702" y="3966060"/>
            <a:ext cx="3271451" cy="3271451"/>
            <a:chOff x="307911" y="3952551"/>
            <a:chExt cx="3271451" cy="327145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D03EB04-DA01-72AF-E7B5-D4EB7D1D3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307911" y="3952551"/>
              <a:ext cx="3271451" cy="327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2E45B955-E2D3-EE04-0F5F-F8FDC35A1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28" y="4894308"/>
              <a:ext cx="1658890" cy="13993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CC9AD6-68AA-1726-3298-838B67E9EF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114" y="4232419"/>
            <a:ext cx="2553262" cy="25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C4E71E7-59BC-4959-98BE-8085450F8050}"/>
</file>

<file path=customXml/itemProps2.xml><?xml version="1.0" encoding="utf-8"?>
<ds:datastoreItem xmlns:ds="http://schemas.openxmlformats.org/officeDocument/2006/customXml" ds:itemID="{BF33443E-BC7D-4A35-A311-03FBA3381789}"/>
</file>

<file path=customXml/itemProps3.xml><?xml version="1.0" encoding="utf-8"?>
<ds:datastoreItem xmlns:ds="http://schemas.openxmlformats.org/officeDocument/2006/customXml" ds:itemID="{57053660-F244-464E-9892-F83C6415B5B2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2026-02-11T18:30:40Z</dcterms:created>
  <dcterms:modified xsi:type="dcterms:W3CDTF">2026-02-11T18:47:20Z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