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34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BC70-B902-DF4A-B781-86A1BA6A83F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C612-9CE6-E44A-94F8-AA6139FB545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669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1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9A29-0722-A21F-80C8-3ACE1659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ED0EE-386C-783B-3609-54454532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FE8D22-E932-453B-627B-3600F1B4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D4942-EA71-AA73-70E2-ED4966B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B4BD1-9BAD-E276-9CB6-01697D78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69CA-429D-CF6B-3A9D-3A46245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4A729-2EB7-2C08-DCF6-4DA6D5C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ECC6-F277-D24E-3DED-DE660C1C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07BA-FDCE-17EC-6715-4370BE6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FF235-8307-DF20-D032-D320EA65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6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023B34-F2F0-C2D1-F527-8DD02BE14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570C21-49AC-0954-196B-133EA9C3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D5C51-6FD4-0642-64BB-B456F6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19297-76BA-D081-2C88-B808A97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20E7B-07DC-2652-BD33-5E874628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49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CFEC-DBB0-4765-26A6-BB3531F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1C0-63E5-758A-985A-676D31F7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5B132-FA64-89BE-C442-975E2D75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46CD0-3BD6-B4BB-C7CC-29361F3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64F45-AE1A-2D88-055D-9FFFD7BF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6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634F-BB29-DFFA-3CB4-43BCB908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FDD00-2D01-AA21-7199-17A8695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2ABE-FC0E-2D49-EA70-77A7D122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0D5CA-EFDC-DE28-B148-7039D1B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08AB4-76EC-5BDF-CC1E-D794A6D4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06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4F67-0EC1-899A-C010-17DC9EF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555DC-89E3-6DF1-E8E3-8211A5B0A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E8D8A-1DE5-2A66-F24A-267B49F2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AE9A8-032C-BA20-D027-C3C206B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18201C-32D0-DD03-FB64-288C34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95402D-B460-FA2F-E824-8E9E54AE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183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935EF-4E0F-9118-C7B7-12085DC0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25EE6-E228-DC66-5CA1-506B76811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4D025-C976-62A4-8BEA-6E8AA6F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B4406F-393A-7C27-CCD0-0E74CAA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47DA8-C7DF-8D15-03D5-647157D7C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66749D-DD60-6102-1867-97B0D676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D497C-1E3A-AA22-BD56-4D77FA8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59495F-F9F2-91EE-81B3-F25D238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5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03E5-8747-D07F-09A7-383AE99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5194-2BC0-CF56-9B05-8A7C7BC8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F54-5683-29AF-0954-1E75D18B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0FA91-A39E-1760-1FF1-DAB4361C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2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5BEA86-CFA9-D7BE-A4E8-CFABA55D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30C87-D358-CA5A-1677-CFAFBDB2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039A7-3D5E-AD78-2B75-7C2BA9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9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9E6-3FED-850A-E9BB-3B02E888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F90EC-5179-BC7D-BEFC-C7B5791D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B45927-1926-A35F-8A28-0159654F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EB212-5B8D-64D2-84EC-00F51EF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09C55-DB58-92E2-EDF7-D734242E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60DD2-6676-8995-2327-695078FF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4C-7564-0145-5108-25BA460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6AC9FD-7688-8DCD-ED84-065EA8215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0D014-E546-0378-54F6-B966DD75A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E97316-F7AD-FDB9-DADE-B9A2EA4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6E156-5FC8-0D04-C560-70A6CC98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86A6F-4A92-37DA-5D35-9A5FB63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0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8EB9-C378-770E-7826-2522D84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3CEE4-5B91-9C8E-9354-3CC52F24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C88E8-83F5-31D8-D117-89B67D57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A81FE-5F10-346A-F736-445A2A1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EF38F-3DD3-5BB2-B32C-D7F4FB324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9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2DA9E-C105-2050-9D45-C47CC6D2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502" r="502"/>
          <a:stretch/>
        </p:blipFill>
        <p:spPr bwMode="auto">
          <a:xfrm>
            <a:off x="0" y="0"/>
            <a:ext cx="12192000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6C873B5C-F449-C5FB-7597-D506A49511CD}"/>
              </a:ext>
            </a:extLst>
          </p:cNvPr>
          <p:cNvSpPr>
            <a:spLocks/>
          </p:cNvSpPr>
          <p:nvPr/>
        </p:nvSpPr>
        <p:spPr>
          <a:xfrm>
            <a:off x="8584251" y="-152401"/>
            <a:ext cx="3237484" cy="7026297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6E59AAE-2262-99FE-B0BF-DAF33F10D4A9}"/>
              </a:ext>
            </a:extLst>
          </p:cNvPr>
          <p:cNvSpPr>
            <a:spLocks/>
          </p:cNvSpPr>
          <p:nvPr/>
        </p:nvSpPr>
        <p:spPr>
          <a:xfrm>
            <a:off x="5445753" y="-272205"/>
            <a:ext cx="3237484" cy="720683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35607C8-D542-350D-A361-398626011E69}"/>
              </a:ext>
            </a:extLst>
          </p:cNvPr>
          <p:cNvSpPr>
            <a:spLocks/>
          </p:cNvSpPr>
          <p:nvPr/>
        </p:nvSpPr>
        <p:spPr>
          <a:xfrm>
            <a:off x="2428772" y="14433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F6DEF9-6CD8-832A-6F2C-091A553D4CB8}"/>
              </a:ext>
            </a:extLst>
          </p:cNvPr>
          <p:cNvSpPr>
            <a:spLocks/>
          </p:cNvSpPr>
          <p:nvPr/>
        </p:nvSpPr>
        <p:spPr>
          <a:xfrm>
            <a:off x="-74444" y="-549920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A8F2BFDF-8C12-E604-8892-D54D1D031B58}"/>
              </a:ext>
            </a:extLst>
          </p:cNvPr>
          <p:cNvSpPr/>
          <p:nvPr/>
        </p:nvSpPr>
        <p:spPr>
          <a:xfrm rot="2219799">
            <a:off x="1792626" y="2841521"/>
            <a:ext cx="1514168" cy="1560707"/>
          </a:xfrm>
          <a:custGeom>
            <a:avLst/>
            <a:gdLst/>
            <a:ahLst/>
            <a:cxnLst/>
            <a:rect l="l" t="t" r="r" b="b"/>
            <a:pathLst>
              <a:path w="4056872" h="4056872">
                <a:moveTo>
                  <a:pt x="0" y="0"/>
                </a:moveTo>
                <a:lnTo>
                  <a:pt x="4056873" y="0"/>
                </a:lnTo>
                <a:lnTo>
                  <a:pt x="4056873" y="4056872"/>
                </a:lnTo>
                <a:lnTo>
                  <a:pt x="0" y="405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4CE147EA-502E-FD44-86BB-23BA009CC003}"/>
              </a:ext>
            </a:extLst>
          </p:cNvPr>
          <p:cNvSpPr/>
          <p:nvPr/>
        </p:nvSpPr>
        <p:spPr>
          <a:xfrm>
            <a:off x="377064" y="4132324"/>
            <a:ext cx="1077067" cy="1490231"/>
          </a:xfrm>
          <a:custGeom>
            <a:avLst/>
            <a:gdLst/>
            <a:ahLst/>
            <a:cxnLst/>
            <a:rect l="l" t="t" r="r" b="b"/>
            <a:pathLst>
              <a:path w="3291346" h="4454833">
                <a:moveTo>
                  <a:pt x="0" y="0"/>
                </a:moveTo>
                <a:lnTo>
                  <a:pt x="3291346" y="0"/>
                </a:lnTo>
                <a:lnTo>
                  <a:pt x="3291346" y="4454833"/>
                </a:lnTo>
                <a:lnTo>
                  <a:pt x="0" y="4454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714427" y="1877400"/>
            <a:ext cx="1969779" cy="4647500"/>
          </a:xfrm>
          <a:custGeom>
            <a:avLst/>
            <a:gdLst/>
            <a:ahLst/>
            <a:cxnLst/>
            <a:rect l="l" t="t" r="r" b="b"/>
            <a:pathLst>
              <a:path w="3332988" h="8229600">
                <a:moveTo>
                  <a:pt x="0" y="0"/>
                </a:moveTo>
                <a:lnTo>
                  <a:pt x="3332988" y="0"/>
                </a:lnTo>
                <a:lnTo>
                  <a:pt x="3332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D34ED65-0363-F262-E20D-14C7BCB70DFC}"/>
              </a:ext>
            </a:extLst>
          </p:cNvPr>
          <p:cNvSpPr/>
          <p:nvPr/>
        </p:nvSpPr>
        <p:spPr>
          <a:xfrm rot="20116428">
            <a:off x="5711180" y="3852587"/>
            <a:ext cx="1166872" cy="1377114"/>
          </a:xfrm>
          <a:custGeom>
            <a:avLst/>
            <a:gdLst/>
            <a:ahLst/>
            <a:cxnLst/>
            <a:rect l="l" t="t" r="r" b="b"/>
            <a:pathLst>
              <a:path w="2335149" h="4114800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100249-7A4C-5E23-4361-65EA42347D47}"/>
              </a:ext>
            </a:extLst>
          </p:cNvPr>
          <p:cNvSpPr/>
          <p:nvPr/>
        </p:nvSpPr>
        <p:spPr>
          <a:xfrm rot="20649747">
            <a:off x="2941209" y="4602851"/>
            <a:ext cx="1547485" cy="1621380"/>
          </a:xfrm>
          <a:custGeom>
            <a:avLst/>
            <a:gdLst/>
            <a:ahLst/>
            <a:cxnLst/>
            <a:rect l="l" t="t" r="r" b="b"/>
            <a:pathLst>
              <a:path w="4147251" h="4504341">
                <a:moveTo>
                  <a:pt x="0" y="0"/>
                </a:moveTo>
                <a:lnTo>
                  <a:pt x="4147251" y="0"/>
                </a:lnTo>
                <a:lnTo>
                  <a:pt x="4147251" y="4504341"/>
                </a:lnTo>
                <a:lnTo>
                  <a:pt x="0" y="45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46DD3C6-38CD-3017-C9C9-D9242F735F53}"/>
              </a:ext>
            </a:extLst>
          </p:cNvPr>
          <p:cNvSpPr/>
          <p:nvPr/>
        </p:nvSpPr>
        <p:spPr>
          <a:xfrm rot="1231284">
            <a:off x="3985280" y="3764874"/>
            <a:ext cx="1401982" cy="1274882"/>
          </a:xfrm>
          <a:custGeom>
            <a:avLst/>
            <a:gdLst/>
            <a:ahLst/>
            <a:cxnLst/>
            <a:rect l="l" t="t" r="r" b="b"/>
            <a:pathLst>
              <a:path w="6230991" h="5026598">
                <a:moveTo>
                  <a:pt x="0" y="0"/>
                </a:moveTo>
                <a:lnTo>
                  <a:pt x="6230991" y="0"/>
                </a:lnTo>
                <a:lnTo>
                  <a:pt x="6230991" y="5026599"/>
                </a:lnTo>
                <a:lnTo>
                  <a:pt x="0" y="502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3390054" y="1667275"/>
            <a:ext cx="2090274" cy="4647500"/>
          </a:xfrm>
          <a:custGeom>
            <a:avLst/>
            <a:gdLst/>
            <a:ahLst/>
            <a:cxnLst/>
            <a:rect l="l" t="t" r="r" b="b"/>
            <a:pathLst>
              <a:path w="3919347" h="822960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EAB0AD86-E1A2-F515-3646-CFED8A49F21F}"/>
              </a:ext>
            </a:extLst>
          </p:cNvPr>
          <p:cNvSpPr/>
          <p:nvPr/>
        </p:nvSpPr>
        <p:spPr>
          <a:xfrm rot="816077">
            <a:off x="7207044" y="4559182"/>
            <a:ext cx="1196667" cy="1373589"/>
          </a:xfrm>
          <a:custGeom>
            <a:avLst/>
            <a:gdLst/>
            <a:ahLst/>
            <a:cxnLst/>
            <a:rect l="l" t="t" r="r" b="b"/>
            <a:pathLst>
              <a:path w="5286886" h="5552307">
                <a:moveTo>
                  <a:pt x="0" y="0"/>
                </a:moveTo>
                <a:lnTo>
                  <a:pt x="5286887" y="0"/>
                </a:lnTo>
                <a:lnTo>
                  <a:pt x="5286887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972326" y="1700972"/>
            <a:ext cx="2601763" cy="4538784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63408FC-1C68-1A65-C13B-3BF6F7A429A8}"/>
              </a:ext>
            </a:extLst>
          </p:cNvPr>
          <p:cNvSpPr/>
          <p:nvPr/>
        </p:nvSpPr>
        <p:spPr>
          <a:xfrm rot="19624014">
            <a:off x="8834355" y="4255508"/>
            <a:ext cx="1504847" cy="1406379"/>
          </a:xfrm>
          <a:custGeom>
            <a:avLst/>
            <a:gdLst/>
            <a:ahLst/>
            <a:cxnLst/>
            <a:rect l="l" t="t" r="r" b="b"/>
            <a:pathLst>
              <a:path w="3835092" h="3996747">
                <a:moveTo>
                  <a:pt x="0" y="0"/>
                </a:moveTo>
                <a:lnTo>
                  <a:pt x="3835092" y="0"/>
                </a:lnTo>
                <a:lnTo>
                  <a:pt x="3835092" y="3996746"/>
                </a:lnTo>
                <a:lnTo>
                  <a:pt x="0" y="399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5DA65D1-9478-A351-2090-FEBB923FD6F7}"/>
              </a:ext>
            </a:extLst>
          </p:cNvPr>
          <p:cNvSpPr/>
          <p:nvPr/>
        </p:nvSpPr>
        <p:spPr>
          <a:xfrm rot="1161799">
            <a:off x="10472210" y="4587422"/>
            <a:ext cx="965110" cy="966975"/>
          </a:xfrm>
          <a:custGeom>
            <a:avLst/>
            <a:gdLst/>
            <a:ahLst/>
            <a:cxnLst/>
            <a:rect l="l" t="t" r="r" b="b"/>
            <a:pathLst>
              <a:path w="3765010" h="4077676">
                <a:moveTo>
                  <a:pt x="0" y="0"/>
                </a:moveTo>
                <a:lnTo>
                  <a:pt x="3765010" y="0"/>
                </a:lnTo>
                <a:lnTo>
                  <a:pt x="3765010" y="4077675"/>
                </a:lnTo>
                <a:lnTo>
                  <a:pt x="0" y="4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 rot="492836">
            <a:off x="8854773" y="1877400"/>
            <a:ext cx="2803472" cy="4647500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BCA49-AE37-8067-DD52-EB5076B7FF94}"/>
              </a:ext>
            </a:extLst>
          </p:cNvPr>
          <p:cNvSpPr txBox="1"/>
          <p:nvPr/>
        </p:nvSpPr>
        <p:spPr>
          <a:xfrm>
            <a:off x="1143411" y="6368547"/>
            <a:ext cx="8318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CC974-9F66-D27F-ECB5-417315E20CC2}"/>
              </a:ext>
            </a:extLst>
          </p:cNvPr>
          <p:cNvSpPr txBox="1"/>
          <p:nvPr/>
        </p:nvSpPr>
        <p:spPr>
          <a:xfrm>
            <a:off x="3482482" y="6386234"/>
            <a:ext cx="96507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Марта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DDAB6-8B5A-FABA-2B1E-1B607CDF0D01}"/>
              </a:ext>
            </a:extLst>
          </p:cNvPr>
          <p:cNvSpPr txBox="1"/>
          <p:nvPr/>
        </p:nvSpPr>
        <p:spPr>
          <a:xfrm>
            <a:off x="6724106" y="6371744"/>
            <a:ext cx="72043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Ира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8ACC9-8ABB-C663-F6CB-A521EEB6000A}"/>
              </a:ext>
            </a:extLst>
          </p:cNvPr>
          <p:cNvSpPr txBox="1"/>
          <p:nvPr/>
        </p:nvSpPr>
        <p:spPr>
          <a:xfrm>
            <a:off x="9989356" y="6368547"/>
            <a:ext cx="952120" cy="40011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30484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Артур</a:t>
            </a:r>
          </a:p>
        </p:txBody>
      </p:sp>
      <p:pic>
        <p:nvPicPr>
          <p:cNvPr id="31" name="Рисунок 3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669DC1-6D0E-607D-D114-233AB8C23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7" y="14433"/>
            <a:ext cx="843956" cy="7306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D6D922-97CA-CD5A-F4E1-86AE42E6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6672" y="-145783"/>
            <a:ext cx="3639729" cy="367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  <p:bldP spid="11" grpId="0" animBg="1"/>
      <p:bldP spid="4" grpId="0" animBg="1"/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EB62B6-0CA8-495C-92FD-9B6DF2CE2BB0}"/>
</file>

<file path=customXml/itemProps2.xml><?xml version="1.0" encoding="utf-8"?>
<ds:datastoreItem xmlns:ds="http://schemas.openxmlformats.org/officeDocument/2006/customXml" ds:itemID="{1587E2FA-38D1-47E5-82D7-BE7308510DD2}"/>
</file>

<file path=customXml/itemProps3.xml><?xml version="1.0" encoding="utf-8"?>
<ds:datastoreItem xmlns:ds="http://schemas.openxmlformats.org/officeDocument/2006/customXml" ds:itemID="{2FB2E4BD-FF35-4508-8114-578566F84F47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</cp:revision>
  <dcterms:created xsi:type="dcterms:W3CDTF">2026-02-11T15:54:26Z</dcterms:created>
  <dcterms:modified xsi:type="dcterms:W3CDTF">2026-02-11T16:16:49Z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