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microsoft.com/office/2007/relationships/hdphoto" Target="../media/hdphoto1.wdp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249383" y="97971"/>
            <a:ext cx="957002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8" y="212271"/>
            <a:ext cx="7641558" cy="68580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251695" y="1998303"/>
            <a:ext cx="8411031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uk-UA" sz="1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5548745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66F8A641-ECB8-42AA-B896-D440FD40B43F}"/>
              </a:ext>
            </a:extLst>
          </p:cNvPr>
          <p:cNvCxnSpPr>
            <a:cxnSpLocks/>
          </p:cNvCxnSpPr>
          <p:nvPr/>
        </p:nvCxnSpPr>
        <p:spPr>
          <a:xfrm>
            <a:off x="8121573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947" r="-4014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7550561" y="4674356"/>
            <a:ext cx="1491243" cy="1528473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03" b="303"/>
          <a:stretch/>
        </p:blipFill>
        <p:spPr>
          <a:xfrm>
            <a:off x="5745842" y="2553367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000832" y="626068"/>
            <a:ext cx="1329440" cy="1595328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7380" b="7380"/>
          <a:stretch/>
        </p:blipFill>
        <p:spPr>
          <a:xfrm>
            <a:off x="6837022" y="348248"/>
            <a:ext cx="963795" cy="1460506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713697" y="2487502"/>
            <a:ext cx="1150424" cy="137288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401453">
            <a:off x="4291622" y="4567680"/>
            <a:ext cx="1173363" cy="164317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30A6EBE-E6BE-4487-B8DB-457927FF05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1016" l="9961" r="89941">
                        <a14:foregroundMark x1="45313" y1="91016" x2="45801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13484" r="11152" b="5283"/>
          <a:stretch/>
        </p:blipFill>
        <p:spPr>
          <a:xfrm>
            <a:off x="9032144" y="5425397"/>
            <a:ext cx="690463" cy="69512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F4404F5B-9537-461E-9D26-C2CEC9E14A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4" y="388367"/>
            <a:ext cx="829858" cy="86270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C1BE201-4DD4-4C31-99B8-906B2A4B2AD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1016" l="9961" r="89941">
                        <a14:foregroundMark x1="47168" y1="91016" x2="47168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13" y="461930"/>
            <a:ext cx="5096870" cy="5096870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2CD3D6BA-853C-4216-BD9D-34A060D71E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61" b="89844" l="8398" r="94434">
                        <a14:foregroundMark x1="92188" y1="67871" x2="94434" y2="67285"/>
                        <a14:foregroundMark x1="57324" y1="75781" x2="57324" y2="75781"/>
                        <a14:foregroundMark x1="60059" y1="76855" x2="60059" y2="76855"/>
                        <a14:foregroundMark x1="9277" y1="68164" x2="8398" y2="68164"/>
                        <a14:backgroundMark x1="29883" y1="25195" x2="42480" y2="23926"/>
                        <a14:backgroundMark x1="42480" y1="23926" x2="59277" y2="24902"/>
                        <a14:backgroundMark x1="59277" y1="24902" x2="60352" y2="2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3" y="427823"/>
            <a:ext cx="7090932" cy="685800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DF6E4B54-A80D-4BD8-8002-01D6F4CD6D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82" y="245411"/>
            <a:ext cx="2959765" cy="311314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3B32CCDC-8265-48DA-90E8-DAF3BEE5CD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77" y="4304633"/>
            <a:ext cx="2356079" cy="23560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73ECD3C-BEDC-47A5-B188-AA2CC4B8D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4" y="5537727"/>
            <a:ext cx="829858" cy="8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500"/>
                            </p:stCondLst>
                            <p:childTnLst>
                              <p:par>
                                <p:cTn id="8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5" fill="hold">
                      <p:stCondLst>
                        <p:cond delay="0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B7E5F7F-5965-4D70-99E6-D040E5A10F68}"/>
</file>

<file path=customXml/itemProps2.xml><?xml version="1.0" encoding="utf-8"?>
<ds:datastoreItem xmlns:ds="http://schemas.openxmlformats.org/officeDocument/2006/customXml" ds:itemID="{8EB8B1E0-3B0F-47A9-82FE-7207DA0437FA}"/>
</file>

<file path=customXml/itemProps3.xml><?xml version="1.0" encoding="utf-8"?>
<ds:datastoreItem xmlns:ds="http://schemas.openxmlformats.org/officeDocument/2006/customXml" ds:itemID="{EF2D3573-1CE2-4F0F-B5B6-D9C9029E847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2026-01-19T12:08:54Z</dcterms:created>
  <dcterms:modified xsi:type="dcterms:W3CDTF">2026-02-11T09:50:31Z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