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9" d="100"/>
          <a:sy n="89" d="100"/>
        </p:scale>
        <p:origin x="5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AF5B5C-EBEE-8205-2B2E-EE25F0D101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3E704D-01ED-FEBF-B7E3-3EBB457EA2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40E6B8-88F4-839F-7BD1-0F3BD98B2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67E141-BE87-6231-67F2-0FD8C7D9E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743C7F-F337-EAD9-24DF-A6C8B71C5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096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72A677-8239-FF3B-1744-A15FDCFB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CDC8AB-1B5F-C89A-54BD-F9132EE7E0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452145-9631-0A07-85EE-E972080D3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7FAF3C-AD82-B7A1-9375-1B82767A4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DF2864-4273-94AB-AFB8-6B2053BC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684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16207AA-D0B6-0749-0BD0-702D04FD94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4F1849-B202-B305-8647-769C33BEAA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D5A409-E6FE-00A0-947E-DD3A441F1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8AC57-C14E-804E-4D45-F650B5C04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D69707-C6F7-1ED2-C461-A8048DACA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499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1113C8-C69D-B8F5-18E1-96E10BE5D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ED8945-F065-A5CE-78E2-85A2CC976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662EFC-E2D4-00DC-F859-EA018C21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5DEEDF-05BB-8EA8-F0C2-30442FD51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D70E97-1370-140F-D108-7780B4380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17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D35A9-43DF-B26B-047E-3747F1157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B25219-35B3-A97F-0B1F-983FA8C91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82C5FA-D25F-DBD7-EEAF-53EE3D20A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9A117C-DF2F-8C8E-D204-265812699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E21CE8-6478-0EE0-99AB-6B65D6636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409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39D24B-BF47-E187-D720-09F09092A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B57681-2077-1F75-2424-05F39F0343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19B86F-2CBE-EE55-0DA5-F5E22B02BA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BF454F-0F56-9FA8-E227-1999C0451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C7A41E-9805-2460-1EFF-1E2D0B312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3182EC-FB94-BCFC-59D6-74B807218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713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C7767C-6BE7-E2F1-D6CF-B8157A3B6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A0F3AE-E0F9-95DD-78AB-D6E1E92A1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9E251C-A41C-347C-D1E2-059DF9FA0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E11F386-E05F-F9F0-EC41-5B2472E46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A86CC79-2686-A246-C59A-A7F551454A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57C1C1F-3433-6004-547D-FE25D7C3A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32E43BE-DCB9-1416-E0D0-7AC2D71DF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72E2D26-BC61-B8FB-EEEE-C9736B5AC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301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3A2986-BBBB-04D9-5F36-1EDA0E78B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549246-E231-05F9-F079-8968DC468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537F41-865B-08D2-4163-7A33B8320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62BADD2-6BBB-5A4C-2ACD-AEDCD72D7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102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4EC4E96-120A-3A2A-38D0-9710F9741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20FAE5D-1BA0-FF12-854E-0AD60C61E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95E2966-3C34-7670-88AE-8F2DCD307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214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8F58A7-0987-898F-0AA8-CE890E707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7D4D82-8FDD-424E-52B2-F4433C5EB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4BF37E-4332-F82A-8B2E-3DE024B16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7C7213-9EB2-F260-A207-0FF90A7F5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DC48E9-F4BB-4B79-6942-D5BAA186C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6C125B-6BF2-95EB-94DF-E6E4025A4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391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5A36AA-AB89-8048-A945-9CCC91078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6C177E4-7DAB-9EEB-1F72-1EF06606A2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07F836-3C52-4591-1D2D-2FACB20345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D729CF-2446-2ED4-9011-460C280BF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D02E2C-151A-8B1C-E506-9CB0B26F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2DF1DD-A942-39F2-D04B-CE5BA92B1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948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D37E49-EE2D-EA86-4546-4A35FD7B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66ECA9-59BB-B9B3-A5CE-E04E4A962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20A138-CE6F-4F5F-C319-250EE46A59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C6AA9D-2CDE-17B5-E27A-84969E2A5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FE4EE9-80EA-DCFD-5B33-EF4D81674F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51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7.m4a"/><Relationship Id="rId18" Type="http://schemas.openxmlformats.org/officeDocument/2006/relationships/audio" Target="../media/media9.m4a"/><Relationship Id="rId26" Type="http://schemas.openxmlformats.org/officeDocument/2006/relationships/audio" Target="../media/media13.m4a"/><Relationship Id="rId39" Type="http://schemas.microsoft.com/office/2007/relationships/media" Target="../media/media20.m4a"/><Relationship Id="rId21" Type="http://schemas.microsoft.com/office/2007/relationships/media" Target="../media/media11.m4a"/><Relationship Id="rId34" Type="http://schemas.openxmlformats.org/officeDocument/2006/relationships/audio" Target="../media/media17.m4a"/><Relationship Id="rId42" Type="http://schemas.openxmlformats.org/officeDocument/2006/relationships/image" Target="../media/image1.png"/><Relationship Id="rId47" Type="http://schemas.openxmlformats.org/officeDocument/2006/relationships/image" Target="../media/image5.png"/><Relationship Id="rId50" Type="http://schemas.openxmlformats.org/officeDocument/2006/relationships/image" Target="../media/image7.png"/><Relationship Id="rId55" Type="http://schemas.openxmlformats.org/officeDocument/2006/relationships/image" Target="../media/image12.png"/><Relationship Id="rId63" Type="http://schemas.openxmlformats.org/officeDocument/2006/relationships/image" Target="../media/image20.png"/><Relationship Id="rId68" Type="http://schemas.openxmlformats.org/officeDocument/2006/relationships/image" Target="../media/image25.png"/><Relationship Id="rId7" Type="http://schemas.microsoft.com/office/2007/relationships/media" Target="../media/media4.m4a"/><Relationship Id="rId2" Type="http://schemas.openxmlformats.org/officeDocument/2006/relationships/audio" Target="../media/media1.m4a"/><Relationship Id="rId16" Type="http://schemas.openxmlformats.org/officeDocument/2006/relationships/audio" Target="../media/media8.m4a"/><Relationship Id="rId29" Type="http://schemas.microsoft.com/office/2007/relationships/media" Target="../media/media15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microsoft.com/office/2007/relationships/media" Target="../media/media6.m4a"/><Relationship Id="rId24" Type="http://schemas.openxmlformats.org/officeDocument/2006/relationships/audio" Target="../media/media12.m4a"/><Relationship Id="rId32" Type="http://schemas.openxmlformats.org/officeDocument/2006/relationships/audio" Target="../media/media16.m4a"/><Relationship Id="rId37" Type="http://schemas.microsoft.com/office/2007/relationships/media" Target="../media/media19.m4a"/><Relationship Id="rId40" Type="http://schemas.openxmlformats.org/officeDocument/2006/relationships/audio" Target="../media/media20.m4a"/><Relationship Id="rId45" Type="http://schemas.openxmlformats.org/officeDocument/2006/relationships/image" Target="../media/image4.png"/><Relationship Id="rId53" Type="http://schemas.openxmlformats.org/officeDocument/2006/relationships/image" Target="../media/image10.png"/><Relationship Id="rId58" Type="http://schemas.openxmlformats.org/officeDocument/2006/relationships/image" Target="../media/image15.png"/><Relationship Id="rId66" Type="http://schemas.openxmlformats.org/officeDocument/2006/relationships/image" Target="../media/image23.png"/><Relationship Id="rId5" Type="http://schemas.microsoft.com/office/2007/relationships/media" Target="../media/media3.m4a"/><Relationship Id="rId15" Type="http://schemas.microsoft.com/office/2007/relationships/media" Target="../media/media8.m4a"/><Relationship Id="rId23" Type="http://schemas.microsoft.com/office/2007/relationships/media" Target="../media/media12.m4a"/><Relationship Id="rId28" Type="http://schemas.openxmlformats.org/officeDocument/2006/relationships/audio" Target="../media/media14.m4a"/><Relationship Id="rId36" Type="http://schemas.openxmlformats.org/officeDocument/2006/relationships/audio" Target="../media/media18.m4a"/><Relationship Id="rId49" Type="http://schemas.openxmlformats.org/officeDocument/2006/relationships/image" Target="../media/image6.png"/><Relationship Id="rId57" Type="http://schemas.openxmlformats.org/officeDocument/2006/relationships/image" Target="../media/image14.png"/><Relationship Id="rId61" Type="http://schemas.openxmlformats.org/officeDocument/2006/relationships/image" Target="../media/image18.png"/><Relationship Id="rId10" Type="http://schemas.openxmlformats.org/officeDocument/2006/relationships/audio" Target="../media/media5.m4a"/><Relationship Id="rId19" Type="http://schemas.microsoft.com/office/2007/relationships/media" Target="../media/media10.m4a"/><Relationship Id="rId31" Type="http://schemas.microsoft.com/office/2007/relationships/media" Target="../media/media16.m4a"/><Relationship Id="rId44" Type="http://schemas.openxmlformats.org/officeDocument/2006/relationships/image" Target="../media/image3.png"/><Relationship Id="rId52" Type="http://schemas.openxmlformats.org/officeDocument/2006/relationships/image" Target="../media/image9.png"/><Relationship Id="rId60" Type="http://schemas.openxmlformats.org/officeDocument/2006/relationships/image" Target="../media/image17.png"/><Relationship Id="rId65" Type="http://schemas.openxmlformats.org/officeDocument/2006/relationships/image" Target="../media/image22.png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audio" Target="../media/media7.m4a"/><Relationship Id="rId22" Type="http://schemas.openxmlformats.org/officeDocument/2006/relationships/audio" Target="../media/media11.m4a"/><Relationship Id="rId27" Type="http://schemas.microsoft.com/office/2007/relationships/media" Target="../media/media14.m4a"/><Relationship Id="rId30" Type="http://schemas.openxmlformats.org/officeDocument/2006/relationships/audio" Target="../media/media15.m4a"/><Relationship Id="rId35" Type="http://schemas.microsoft.com/office/2007/relationships/media" Target="../media/media18.m4a"/><Relationship Id="rId43" Type="http://schemas.openxmlformats.org/officeDocument/2006/relationships/image" Target="../media/image2.png"/><Relationship Id="rId48" Type="http://schemas.microsoft.com/office/2007/relationships/hdphoto" Target="../media/hdphoto2.wdp"/><Relationship Id="rId56" Type="http://schemas.openxmlformats.org/officeDocument/2006/relationships/image" Target="../media/image13.png"/><Relationship Id="rId64" Type="http://schemas.openxmlformats.org/officeDocument/2006/relationships/image" Target="../media/image21.png"/><Relationship Id="rId69" Type="http://schemas.openxmlformats.org/officeDocument/2006/relationships/image" Target="../media/image26.png"/><Relationship Id="rId8" Type="http://schemas.openxmlformats.org/officeDocument/2006/relationships/audio" Target="../media/media4.m4a"/><Relationship Id="rId51" Type="http://schemas.openxmlformats.org/officeDocument/2006/relationships/image" Target="../media/image8.png"/><Relationship Id="rId3" Type="http://schemas.microsoft.com/office/2007/relationships/media" Target="../media/media2.m4a"/><Relationship Id="rId12" Type="http://schemas.openxmlformats.org/officeDocument/2006/relationships/audio" Target="../media/media6.m4a"/><Relationship Id="rId17" Type="http://schemas.microsoft.com/office/2007/relationships/media" Target="../media/media9.m4a"/><Relationship Id="rId25" Type="http://schemas.microsoft.com/office/2007/relationships/media" Target="../media/media13.m4a"/><Relationship Id="rId33" Type="http://schemas.microsoft.com/office/2007/relationships/media" Target="../media/media17.m4a"/><Relationship Id="rId38" Type="http://schemas.openxmlformats.org/officeDocument/2006/relationships/audio" Target="../media/media19.m4a"/><Relationship Id="rId46" Type="http://schemas.microsoft.com/office/2007/relationships/hdphoto" Target="../media/hdphoto1.wdp"/><Relationship Id="rId59" Type="http://schemas.openxmlformats.org/officeDocument/2006/relationships/image" Target="../media/image16.png"/><Relationship Id="rId67" Type="http://schemas.openxmlformats.org/officeDocument/2006/relationships/image" Target="../media/image24.png"/><Relationship Id="rId20" Type="http://schemas.openxmlformats.org/officeDocument/2006/relationships/audio" Target="../media/media10.m4a"/><Relationship Id="rId41" Type="http://schemas.openxmlformats.org/officeDocument/2006/relationships/slideLayout" Target="../slideLayouts/slideLayout1.xml"/><Relationship Id="rId54" Type="http://schemas.openxmlformats.org/officeDocument/2006/relationships/image" Target="../media/image11.png"/><Relationship Id="rId62" Type="http://schemas.openxmlformats.org/officeDocument/2006/relationships/image" Target="../media/image19.png"/><Relationship Id="rId70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48D5FE-A1D9-1DC5-87D0-ED416B3E6ED9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>
            <a:fillRect/>
          </a:stretch>
        </p:blipFill>
        <p:spPr>
          <a:xfrm>
            <a:off x="-4036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8BECAB3-11A0-C629-9EBC-2305B1D25D67}"/>
              </a:ext>
            </a:extLst>
          </p:cNvPr>
          <p:cNvSpPr/>
          <p:nvPr/>
        </p:nvSpPr>
        <p:spPr>
          <a:xfrm>
            <a:off x="1193074" y="3744685"/>
            <a:ext cx="2734491" cy="166333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0268F1E7-3652-F6BA-F3A3-CF8356563C6B}"/>
              </a:ext>
            </a:extLst>
          </p:cNvPr>
          <p:cNvSpPr/>
          <p:nvPr/>
        </p:nvSpPr>
        <p:spPr>
          <a:xfrm>
            <a:off x="4728754" y="3744685"/>
            <a:ext cx="2734491" cy="166333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BF1AE8-42BF-4594-D856-83B6195AE351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14746" y="2131350"/>
            <a:ext cx="3323834" cy="3323834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ECC3F4D5-5FDE-301E-683E-7FFAD6C7166B}"/>
              </a:ext>
            </a:extLst>
          </p:cNvPr>
          <p:cNvSpPr/>
          <p:nvPr/>
        </p:nvSpPr>
        <p:spPr>
          <a:xfrm>
            <a:off x="2560318" y="97972"/>
            <a:ext cx="4132217" cy="341376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3C32770-42FD-BC32-FE98-DB91B64803A4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8558" y="-91312"/>
            <a:ext cx="3884579" cy="388457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45DFDFC-65FA-6907-F42C-96759C519088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20204" r="22026" b="23129"/>
          <a:stretch>
            <a:fillRect/>
          </a:stretch>
        </p:blipFill>
        <p:spPr>
          <a:xfrm>
            <a:off x="1375115" y="3744685"/>
            <a:ext cx="1942851" cy="166333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6157F46-3896-9381-2EB4-C204404C2E57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68" t="14303" r="21311" b="22713"/>
          <a:stretch>
            <a:fillRect/>
          </a:stretch>
        </p:blipFill>
        <p:spPr>
          <a:xfrm>
            <a:off x="5442856" y="3744685"/>
            <a:ext cx="1410790" cy="166333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373071D-6C64-85E0-29DD-1E7BA60DA41F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1242" y="160019"/>
            <a:ext cx="3268981" cy="326898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778E529-AD89-BF1D-A96C-8DB141A39B60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08" b="-711"/>
          <a:stretch>
            <a:fillRect/>
          </a:stretch>
        </p:blipFill>
        <p:spPr>
          <a:xfrm>
            <a:off x="3250229" y="184911"/>
            <a:ext cx="2656124" cy="312909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EF28CAB-7E3B-261F-575B-B3AE2DEF3A7C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" t="-1401" r="-3901" b="2052"/>
          <a:stretch>
            <a:fillRect/>
          </a:stretch>
        </p:blipFill>
        <p:spPr>
          <a:xfrm>
            <a:off x="2896927" y="30057"/>
            <a:ext cx="3627098" cy="360350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A63FA3F-36FB-0205-2B4C-3BA5F350EFDF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9" r="2252"/>
          <a:stretch>
            <a:fillRect/>
          </a:stretch>
        </p:blipFill>
        <p:spPr>
          <a:xfrm rot="1594970">
            <a:off x="2818138" y="153235"/>
            <a:ext cx="3520306" cy="352924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154D47C-C79A-9C5C-6A7E-05CAD917BB17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1568" y="-45421"/>
            <a:ext cx="3428999" cy="34289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10E83E5-BE45-2924-F415-DE91168837F6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0459" y="317459"/>
            <a:ext cx="2919941" cy="291994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64758AA-94E2-8601-A392-8ECF99E52613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4899" y="483691"/>
            <a:ext cx="3435526" cy="294569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5B00CE8-4490-12A5-8990-1819C34E7D56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r="150"/>
          <a:stretch/>
        </p:blipFill>
        <p:spPr>
          <a:xfrm>
            <a:off x="3189518" y="295857"/>
            <a:ext cx="3251499" cy="326129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9FFBF08-381C-37A9-E5EC-20482986471F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73876">
            <a:off x="2968321" y="298131"/>
            <a:ext cx="3374569" cy="337456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E67A94C8-8DD6-55B9-C037-D117EE45E45C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7187" y="-19889"/>
            <a:ext cx="3848444" cy="384844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202E54D-EE80-7D3A-088D-41A8EBB6E101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9165" y="705183"/>
            <a:ext cx="3572907" cy="267968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FB4769C5-41C0-B906-4BD8-1E96E98EFAA9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8423" y="97972"/>
            <a:ext cx="3436694" cy="3436694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6C099B0B-B6F7-5864-2542-5633D905B2E4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6559" y="298517"/>
            <a:ext cx="3267886" cy="326788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E02D5A6-CFFA-65D4-4DCD-440620DE92B4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" b="1250"/>
          <a:stretch/>
        </p:blipFill>
        <p:spPr>
          <a:xfrm rot="21182731">
            <a:off x="2698562" y="-13435"/>
            <a:ext cx="3961613" cy="386258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5C69D343-C8C4-774A-F2D8-E250CB1CDB8A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7" r="11237"/>
          <a:stretch/>
        </p:blipFill>
        <p:spPr>
          <a:xfrm>
            <a:off x="3333724" y="118745"/>
            <a:ext cx="2695970" cy="347748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6348035-6B0E-E69D-17B5-87EC9DDB9847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5544" y="397347"/>
            <a:ext cx="2954722" cy="2954722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30330FC-A9AB-CAEA-49EA-66E95E9DD9A1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2150" y="30057"/>
            <a:ext cx="3625471" cy="362547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1CBB6AE-90D2-C7E3-23F6-FAA841D2E1DB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353" y="228796"/>
            <a:ext cx="3344983" cy="334498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E93D14F2-3600-4354-2B22-6052A399DC32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1508" y="382101"/>
            <a:ext cx="3145499" cy="3145499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3034041C-F154-BEA7-3E3A-78F471085A95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" y="-23223"/>
            <a:ext cx="1475405" cy="1358181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31AE7759-E7BD-08B1-5C69-A18332F02FD3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856" y="667596"/>
            <a:ext cx="2009524" cy="2380952"/>
          </a:xfrm>
          <a:prstGeom prst="rect">
            <a:avLst/>
          </a:prstGeom>
        </p:spPr>
      </p:pic>
      <p:pic>
        <p:nvPicPr>
          <p:cNvPr id="41" name="компьютер">
            <a:hlinkClick r:id="" action="ppaction://media"/>
            <a:extLst>
              <a:ext uri="{FF2B5EF4-FFF2-40B4-BE49-F238E27FC236}">
                <a16:creationId xmlns:a16="http://schemas.microsoft.com/office/drawing/2014/main" id="{C742E673-196C-222F-BA70-D3DAD16EB6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2102858" y="5519142"/>
            <a:ext cx="487363" cy="487363"/>
          </a:xfrm>
          <a:prstGeom prst="rect">
            <a:avLst/>
          </a:prstGeom>
        </p:spPr>
      </p:pic>
      <p:pic>
        <p:nvPicPr>
          <p:cNvPr id="43" name="кондиционер">
            <a:hlinkClick r:id="" action="ppaction://media"/>
            <a:extLst>
              <a:ext uri="{FF2B5EF4-FFF2-40B4-BE49-F238E27FC236}">
                <a16:creationId xmlns:a16="http://schemas.microsoft.com/office/drawing/2014/main" id="{BA2837A6-586B-F941-5ECC-6434C145C78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4500734" y="5518113"/>
            <a:ext cx="487363" cy="487363"/>
          </a:xfrm>
          <a:prstGeom prst="rect">
            <a:avLst/>
          </a:prstGeom>
        </p:spPr>
      </p:pic>
      <p:pic>
        <p:nvPicPr>
          <p:cNvPr id="45" name="миксер">
            <a:hlinkClick r:id="" action="ppaction://media"/>
            <a:extLst>
              <a:ext uri="{FF2B5EF4-FFF2-40B4-BE49-F238E27FC236}">
                <a16:creationId xmlns:a16="http://schemas.microsoft.com/office/drawing/2014/main" id="{304BE328-8996-D3C1-E67F-E6F5175716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2894899" y="6154685"/>
            <a:ext cx="487363" cy="487363"/>
          </a:xfrm>
          <a:prstGeom prst="rect">
            <a:avLst/>
          </a:prstGeom>
        </p:spPr>
      </p:pic>
      <p:pic>
        <p:nvPicPr>
          <p:cNvPr id="47" name="осёл">
            <a:hlinkClick r:id="" action="ppaction://media"/>
            <a:extLst>
              <a:ext uri="{FF2B5EF4-FFF2-40B4-BE49-F238E27FC236}">
                <a16:creationId xmlns:a16="http://schemas.microsoft.com/office/drawing/2014/main" id="{0A0E6F39-51AA-2DA2-ADCF-EFE0C283FD7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8508144" y="6154685"/>
            <a:ext cx="487363" cy="487363"/>
          </a:xfrm>
          <a:prstGeom prst="rect">
            <a:avLst/>
          </a:prstGeom>
        </p:spPr>
      </p:pic>
      <p:pic>
        <p:nvPicPr>
          <p:cNvPr id="49" name="повор">
            <a:hlinkClick r:id="" action="ppaction://media"/>
            <a:extLst>
              <a:ext uri="{FF2B5EF4-FFF2-40B4-BE49-F238E27FC236}">
                <a16:creationId xmlns:a16="http://schemas.microsoft.com/office/drawing/2014/main" id="{01C853AB-5683-CEDC-152B-5C5AD59C1D4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6109007" y="6147494"/>
            <a:ext cx="487363" cy="487363"/>
          </a:xfrm>
          <a:prstGeom prst="rect">
            <a:avLst/>
          </a:prstGeom>
        </p:spPr>
      </p:pic>
      <p:pic>
        <p:nvPicPr>
          <p:cNvPr id="51" name="сокол">
            <a:hlinkClick r:id="" action="ppaction://media"/>
            <a:extLst>
              <a:ext uri="{FF2B5EF4-FFF2-40B4-BE49-F238E27FC236}">
                <a16:creationId xmlns:a16="http://schemas.microsoft.com/office/drawing/2014/main" id="{19E7C905-48A8-E32E-0111-3B5232CD407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5300026" y="6149859"/>
            <a:ext cx="487363" cy="487363"/>
          </a:xfrm>
          <a:prstGeom prst="rect">
            <a:avLst/>
          </a:prstGeom>
        </p:spPr>
      </p:pic>
      <p:pic>
        <p:nvPicPr>
          <p:cNvPr id="53" name="стол">
            <a:hlinkClick r:id="" action="ppaction://media"/>
            <a:extLst>
              <a:ext uri="{FF2B5EF4-FFF2-40B4-BE49-F238E27FC236}">
                <a16:creationId xmlns:a16="http://schemas.microsoft.com/office/drawing/2014/main" id="{9C05BA83-BB67-03B0-C3C1-46A52D9B25B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2102858" y="6148703"/>
            <a:ext cx="487363" cy="487363"/>
          </a:xfrm>
          <a:prstGeom prst="rect">
            <a:avLst/>
          </a:prstGeom>
        </p:spPr>
      </p:pic>
      <p:pic>
        <p:nvPicPr>
          <p:cNvPr id="55" name="стул">
            <a:hlinkClick r:id="" action="ppaction://media"/>
            <a:extLst>
              <a:ext uri="{FF2B5EF4-FFF2-40B4-BE49-F238E27FC236}">
                <a16:creationId xmlns:a16="http://schemas.microsoft.com/office/drawing/2014/main" id="{3BCE1E58-2CB2-68A8-947D-E3B8527B988E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2902150" y="5519142"/>
            <a:ext cx="487363" cy="487363"/>
          </a:xfrm>
          <a:prstGeom prst="rect">
            <a:avLst/>
          </a:prstGeom>
        </p:spPr>
      </p:pic>
      <p:pic>
        <p:nvPicPr>
          <p:cNvPr id="57" name="сыр">
            <a:hlinkClick r:id="" action="ppaction://media"/>
            <a:extLst>
              <a:ext uri="{FF2B5EF4-FFF2-40B4-BE49-F238E27FC236}">
                <a16:creationId xmlns:a16="http://schemas.microsoft.com/office/drawing/2014/main" id="{85E58AD1-E063-3AEA-0A4B-48B99CB03759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6918947" y="6147493"/>
            <a:ext cx="487363" cy="487363"/>
          </a:xfrm>
          <a:prstGeom prst="rect">
            <a:avLst/>
          </a:prstGeom>
        </p:spPr>
      </p:pic>
      <p:pic>
        <p:nvPicPr>
          <p:cNvPr id="58" name="тостер">
            <a:hlinkClick r:id="" action="ppaction://media"/>
            <a:extLst>
              <a:ext uri="{FF2B5EF4-FFF2-40B4-BE49-F238E27FC236}">
                <a16:creationId xmlns:a16="http://schemas.microsoft.com/office/drawing/2014/main" id="{C60E9067-36F4-8117-403C-27D832E4232C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1375114" y="6148704"/>
            <a:ext cx="487363" cy="487363"/>
          </a:xfrm>
          <a:prstGeom prst="rect">
            <a:avLst/>
          </a:prstGeom>
        </p:spPr>
      </p:pic>
      <p:pic>
        <p:nvPicPr>
          <p:cNvPr id="59" name="узел">
            <a:hlinkClick r:id="" action="ppaction://media"/>
            <a:extLst>
              <a:ext uri="{FF2B5EF4-FFF2-40B4-BE49-F238E27FC236}">
                <a16:creationId xmlns:a16="http://schemas.microsoft.com/office/drawing/2014/main" id="{8036576F-A4EE-5769-8E0D-69201DEB315C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4501995" y="6148702"/>
            <a:ext cx="487363" cy="487363"/>
          </a:xfrm>
          <a:prstGeom prst="rect">
            <a:avLst/>
          </a:prstGeom>
        </p:spPr>
      </p:pic>
      <p:pic>
        <p:nvPicPr>
          <p:cNvPr id="60" name="факел">
            <a:hlinkClick r:id="" action="ppaction://media"/>
            <a:extLst>
              <a:ext uri="{FF2B5EF4-FFF2-40B4-BE49-F238E27FC236}">
                <a16:creationId xmlns:a16="http://schemas.microsoft.com/office/drawing/2014/main" id="{8971327E-2A02-D127-2A88-2A761E12875B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7701021" y="5525147"/>
            <a:ext cx="487363" cy="487363"/>
          </a:xfrm>
          <a:prstGeom prst="rect">
            <a:avLst/>
          </a:prstGeom>
        </p:spPr>
      </p:pic>
      <p:pic>
        <p:nvPicPr>
          <p:cNvPr id="61" name="футбол">
            <a:hlinkClick r:id="" action="ppaction://media"/>
            <a:extLst>
              <a:ext uri="{FF2B5EF4-FFF2-40B4-BE49-F238E27FC236}">
                <a16:creationId xmlns:a16="http://schemas.microsoft.com/office/drawing/2014/main" id="{D77BE94A-8041-7F5F-C802-A1D3DBDB37C7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5300026" y="5518112"/>
            <a:ext cx="487363" cy="487363"/>
          </a:xfrm>
          <a:prstGeom prst="rect">
            <a:avLst/>
          </a:prstGeom>
        </p:spPr>
      </p:pic>
      <p:pic>
        <p:nvPicPr>
          <p:cNvPr id="62" name="чехол">
            <a:hlinkClick r:id="" action="ppaction://media"/>
            <a:extLst>
              <a:ext uri="{FF2B5EF4-FFF2-40B4-BE49-F238E27FC236}">
                <a16:creationId xmlns:a16="http://schemas.microsoft.com/office/drawing/2014/main" id="{EE5902D3-F589-20D4-ADF5-79197CBAF27F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3701442" y="5518114"/>
            <a:ext cx="487363" cy="487363"/>
          </a:xfrm>
          <a:prstGeom prst="rect">
            <a:avLst/>
          </a:prstGeom>
        </p:spPr>
      </p:pic>
      <p:pic>
        <p:nvPicPr>
          <p:cNvPr id="63" name="баскетбол">
            <a:hlinkClick r:id="" action="ppaction://media"/>
            <a:extLst>
              <a:ext uri="{FF2B5EF4-FFF2-40B4-BE49-F238E27FC236}">
                <a16:creationId xmlns:a16="http://schemas.microsoft.com/office/drawing/2014/main" id="{C3F09609-8488-6E8D-1F5B-2D50A9BDA7A0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7701020" y="6154685"/>
            <a:ext cx="487363" cy="487363"/>
          </a:xfrm>
          <a:prstGeom prst="rect">
            <a:avLst/>
          </a:prstGeom>
        </p:spPr>
      </p:pic>
      <p:pic>
        <p:nvPicPr>
          <p:cNvPr id="64" name="бобёр">
            <a:hlinkClick r:id="" action="ppaction://media"/>
            <a:extLst>
              <a:ext uri="{FF2B5EF4-FFF2-40B4-BE49-F238E27FC236}">
                <a16:creationId xmlns:a16="http://schemas.microsoft.com/office/drawing/2014/main" id="{7AEBE194-9170-D92D-E536-35BE17A86974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3701442" y="6155177"/>
            <a:ext cx="487363" cy="487363"/>
          </a:xfrm>
          <a:prstGeom prst="rect">
            <a:avLst/>
          </a:prstGeom>
        </p:spPr>
      </p:pic>
      <p:pic>
        <p:nvPicPr>
          <p:cNvPr id="65" name="богомол">
            <a:hlinkClick r:id="" action="ppaction://media"/>
            <a:extLst>
              <a:ext uri="{FF2B5EF4-FFF2-40B4-BE49-F238E27FC236}">
                <a16:creationId xmlns:a16="http://schemas.microsoft.com/office/drawing/2014/main" id="{0FE8FEE3-1F4D-D814-D157-524E6D7EFE96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8497194" y="5525147"/>
            <a:ext cx="487363" cy="487363"/>
          </a:xfrm>
          <a:prstGeom prst="rect">
            <a:avLst/>
          </a:prstGeom>
        </p:spPr>
      </p:pic>
      <p:pic>
        <p:nvPicPr>
          <p:cNvPr id="66" name="динозавр">
            <a:hlinkClick r:id="" action="ppaction://media"/>
            <a:extLst>
              <a:ext uri="{FF2B5EF4-FFF2-40B4-BE49-F238E27FC236}">
                <a16:creationId xmlns:a16="http://schemas.microsoft.com/office/drawing/2014/main" id="{8494CD1E-2A05-B941-0460-8624EF4ED013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6099318" y="5518112"/>
            <a:ext cx="487363" cy="487363"/>
          </a:xfrm>
          <a:prstGeom prst="rect">
            <a:avLst/>
          </a:prstGeom>
        </p:spPr>
      </p:pic>
      <p:pic>
        <p:nvPicPr>
          <p:cNvPr id="67" name="доктор">
            <a:hlinkClick r:id="" action="ppaction://media"/>
            <a:extLst>
              <a:ext uri="{FF2B5EF4-FFF2-40B4-BE49-F238E27FC236}">
                <a16:creationId xmlns:a16="http://schemas.microsoft.com/office/drawing/2014/main" id="{17ADCD4C-C71B-71C3-0500-7E5762452305}"/>
              </a:ext>
            </a:extLst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1375115" y="5519142"/>
            <a:ext cx="487363" cy="487363"/>
          </a:xfrm>
          <a:prstGeom prst="rect">
            <a:avLst/>
          </a:prstGeom>
        </p:spPr>
      </p:pic>
      <p:pic>
        <p:nvPicPr>
          <p:cNvPr id="68" name="зефир">
            <a:hlinkClick r:id="" action="ppaction://media"/>
            <a:extLst>
              <a:ext uri="{FF2B5EF4-FFF2-40B4-BE49-F238E27FC236}">
                <a16:creationId xmlns:a16="http://schemas.microsoft.com/office/drawing/2014/main" id="{8FD18ED8-20B7-CE81-E5E9-E4B9C489B212}"/>
              </a:ext>
            </a:extLst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6898610" y="55251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7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6" dur="1792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0" dur="200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196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8" dur="2816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2" dur="2496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6" dur="1920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0" dur="1962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4" dur="2218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8" dur="290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2" dur="2965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6" dur="1557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0" dur="142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4" dur="1685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8" dur="1706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2" dur="1728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6" dur="200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0" dur="179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4" dur="1728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8" dur="1920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2" dur="2005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 vol="80000">
                <p:cTn id="3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3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3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3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3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3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3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3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3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3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3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3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3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3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3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3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3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3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3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3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7300221-9FAB-4F0A-98F2-0D3C69E952D0}"/>
</file>

<file path=customXml/itemProps2.xml><?xml version="1.0" encoding="utf-8"?>
<ds:datastoreItem xmlns:ds="http://schemas.openxmlformats.org/officeDocument/2006/customXml" ds:itemID="{C99FC13C-22D8-4044-B67C-13CD9C7EE13B}"/>
</file>

<file path=customXml/itemProps3.xml><?xml version="1.0" encoding="utf-8"?>
<ds:datastoreItem xmlns:ds="http://schemas.openxmlformats.org/officeDocument/2006/customXml" ds:itemID="{0A9381D5-CC43-4DD4-B6D3-AED525227B6B}"/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0</Words>
  <Application>Microsoft Office PowerPoint</Application>
  <PresentationFormat>Широкоэкранный</PresentationFormat>
  <Paragraphs>0</Paragraphs>
  <Slides>1</Slides>
  <Notes>0</Notes>
  <HiddenSlides>0</HiddenSlides>
  <MMClips>20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7</cp:revision>
  <dcterms:created xsi:type="dcterms:W3CDTF">2026-02-10T22:27:23Z</dcterms:created>
  <dcterms:modified xsi:type="dcterms:W3CDTF">2026-02-11T01:29:07Z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